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303" r:id="rId3"/>
    <p:sldId id="291" r:id="rId4"/>
    <p:sldId id="288" r:id="rId5"/>
    <p:sldId id="293" r:id="rId6"/>
    <p:sldId id="256" r:id="rId7"/>
    <p:sldId id="259" r:id="rId8"/>
    <p:sldId id="260" r:id="rId9"/>
    <p:sldId id="257" r:id="rId10"/>
    <p:sldId id="258" r:id="rId11"/>
    <p:sldId id="286" r:id="rId12"/>
    <p:sldId id="263" r:id="rId13"/>
    <p:sldId id="264" r:id="rId14"/>
    <p:sldId id="265" r:id="rId15"/>
    <p:sldId id="266" r:id="rId16"/>
    <p:sldId id="267" r:id="rId17"/>
    <p:sldId id="270" r:id="rId18"/>
    <p:sldId id="269" r:id="rId19"/>
    <p:sldId id="271" r:id="rId20"/>
    <p:sldId id="268" r:id="rId21"/>
    <p:sldId id="289" r:id="rId22"/>
    <p:sldId id="294" r:id="rId23"/>
    <p:sldId id="273" r:id="rId24"/>
    <p:sldId id="272" r:id="rId25"/>
    <p:sldId id="274" r:id="rId26"/>
    <p:sldId id="275" r:id="rId27"/>
    <p:sldId id="295" r:id="rId28"/>
    <p:sldId id="279" r:id="rId29"/>
    <p:sldId id="280" r:id="rId30"/>
    <p:sldId id="278" r:id="rId31"/>
    <p:sldId id="276" r:id="rId32"/>
    <p:sldId id="277" r:id="rId33"/>
    <p:sldId id="290" r:id="rId34"/>
    <p:sldId id="298" r:id="rId35"/>
    <p:sldId id="297" r:id="rId36"/>
    <p:sldId id="299" r:id="rId37"/>
    <p:sldId id="300" r:id="rId38"/>
    <p:sldId id="282" r:id="rId39"/>
    <p:sldId id="284" r:id="rId40"/>
    <p:sldId id="281" r:id="rId41"/>
    <p:sldId id="302" r:id="rId4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78" y="930"/>
      </p:cViewPr>
      <p:guideLst/>
    </p:cSldViewPr>
  </p:slideViewPr>
  <p:notesTextViewPr>
    <p:cViewPr>
      <p:scale>
        <a:sx n="1" d="1"/>
        <a:sy n="1" d="1"/>
      </p:scale>
      <p:origin x="0" y="0"/>
    </p:cViewPr>
  </p:notesTextViewPr>
  <p:sorterViewPr>
    <p:cViewPr>
      <p:scale>
        <a:sx n="100" d="100"/>
        <a:sy n="100" d="100"/>
      </p:scale>
      <p:origin x="0" y="-2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EDA5A-84DA-44BD-87A8-66B2F7133714}" type="datetimeFigureOut">
              <a:rPr lang="pl-PL" smtClean="0"/>
              <a:t>2024-11-25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6DF3D-99BE-4108-8D96-C70056284848}" type="slidenum">
              <a:rPr lang="pl-PL" smtClean="0"/>
              <a:t>‹#›</a:t>
            </a:fld>
            <a:endParaRPr lang="pl-PL"/>
          </a:p>
        </p:txBody>
      </p:sp>
    </p:spTree>
    <p:extLst>
      <p:ext uri="{BB962C8B-B14F-4D97-AF65-F5344CB8AC3E}">
        <p14:creationId xmlns:p14="http://schemas.microsoft.com/office/powerpoint/2010/main" val="4065120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xmlns="" id="{19183943-0854-4979-A19F-8A0EB54D6C74}"/>
              </a:ext>
            </a:extLst>
          </p:cNvPr>
          <p:cNvSpPr>
            <a:spLocks noGrp="1" noChangeArrowheads="1"/>
          </p:cNvSpPr>
          <p:nvPr>
            <p:ph type="sldNum"/>
          </p:nvPr>
        </p:nvSpPr>
        <p:spPr>
          <a:ln/>
        </p:spPr>
        <p:txBody>
          <a:bodyPr/>
          <a:lstStyle/>
          <a:p>
            <a:fld id="{03B27E5F-B4D6-4BAB-B44F-0C0C029B4850}" type="slidenum">
              <a:rPr lang="pl-PL" altLang="pl-PL"/>
              <a:pPr/>
              <a:t>2</a:t>
            </a:fld>
            <a:endParaRPr lang="pl-PL" altLang="pl-PL"/>
          </a:p>
        </p:txBody>
      </p:sp>
      <p:sp>
        <p:nvSpPr>
          <p:cNvPr id="149505" name="Rectangle 1">
            <a:extLst>
              <a:ext uri="{FF2B5EF4-FFF2-40B4-BE49-F238E27FC236}">
                <a16:creationId xmlns:a16="http://schemas.microsoft.com/office/drawing/2014/main" xmlns="" id="{6AAC2EDC-5F26-4F98-B6B3-AD6DD1A4A4CE}"/>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a:extLst>
              <a:ext uri="{FF2B5EF4-FFF2-40B4-BE49-F238E27FC236}">
                <a16:creationId xmlns:a16="http://schemas.microsoft.com/office/drawing/2014/main" xmlns="" id="{F5448EF4-E5A6-4C0B-B44B-5E69EBA493C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198998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xmlns="" id="{26F7669C-B2A9-4983-89EE-CC96BD8CC219}"/>
              </a:ext>
            </a:extLst>
          </p:cNvPr>
          <p:cNvSpPr>
            <a:spLocks noGrp="1" noChangeArrowheads="1"/>
          </p:cNvSpPr>
          <p:nvPr>
            <p:ph type="sldNum"/>
          </p:nvPr>
        </p:nvSpPr>
        <p:spPr>
          <a:ln/>
        </p:spPr>
        <p:txBody>
          <a:bodyPr/>
          <a:lstStyle/>
          <a:p>
            <a:fld id="{7456DBE6-F856-436A-BB9D-8D54F957AF59}" type="slidenum">
              <a:rPr lang="pl-PL" altLang="pl-PL"/>
              <a:pPr/>
              <a:t>3</a:t>
            </a:fld>
            <a:endParaRPr lang="pl-PL" altLang="pl-PL"/>
          </a:p>
        </p:txBody>
      </p:sp>
      <p:sp>
        <p:nvSpPr>
          <p:cNvPr id="138241" name="Rectangle 1">
            <a:extLst>
              <a:ext uri="{FF2B5EF4-FFF2-40B4-BE49-F238E27FC236}">
                <a16:creationId xmlns:a16="http://schemas.microsoft.com/office/drawing/2014/main" xmlns="" id="{480EDC8E-8627-4C44-8518-B87E9594858C}"/>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a:extLst>
              <a:ext uri="{FF2B5EF4-FFF2-40B4-BE49-F238E27FC236}">
                <a16:creationId xmlns:a16="http://schemas.microsoft.com/office/drawing/2014/main" xmlns="" id="{6C322A61-9B9A-450F-AD9D-1269CF1117D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3728428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xmlns="" id="{0D242CFA-8DCC-45A4-A7A0-CA10E060AABE}"/>
              </a:ext>
            </a:extLst>
          </p:cNvPr>
          <p:cNvSpPr>
            <a:spLocks noGrp="1" noChangeArrowheads="1"/>
          </p:cNvSpPr>
          <p:nvPr>
            <p:ph type="sldNum"/>
          </p:nvPr>
        </p:nvSpPr>
        <p:spPr>
          <a:ln/>
        </p:spPr>
        <p:txBody>
          <a:bodyPr/>
          <a:lstStyle/>
          <a:p>
            <a:fld id="{27C02A00-9F20-45F1-9F0F-06B7652CAF71}" type="slidenum">
              <a:rPr lang="pl-PL" altLang="pl-PL"/>
              <a:pPr/>
              <a:t>10</a:t>
            </a:fld>
            <a:endParaRPr lang="pl-PL" altLang="pl-PL"/>
          </a:p>
        </p:txBody>
      </p:sp>
      <p:sp>
        <p:nvSpPr>
          <p:cNvPr id="140289" name="Rectangle 1">
            <a:extLst>
              <a:ext uri="{FF2B5EF4-FFF2-40B4-BE49-F238E27FC236}">
                <a16:creationId xmlns:a16="http://schemas.microsoft.com/office/drawing/2014/main" xmlns="" id="{880DA2F5-7D7F-4CE8-8A16-9CB2709D839C}"/>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a:extLst>
              <a:ext uri="{FF2B5EF4-FFF2-40B4-BE49-F238E27FC236}">
                <a16:creationId xmlns:a16="http://schemas.microsoft.com/office/drawing/2014/main" xmlns="" id="{D8927082-C8E5-4DA6-966D-E58F1744919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261516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xmlns="" id="{05237A38-F81C-45EA-A22C-E0B63B8F0A96}"/>
              </a:ext>
            </a:extLst>
          </p:cNvPr>
          <p:cNvSpPr>
            <a:spLocks noGrp="1" noChangeArrowheads="1"/>
          </p:cNvSpPr>
          <p:nvPr>
            <p:ph type="sldNum"/>
          </p:nvPr>
        </p:nvSpPr>
        <p:spPr>
          <a:ln/>
        </p:spPr>
        <p:txBody>
          <a:bodyPr/>
          <a:lstStyle/>
          <a:p>
            <a:fld id="{924307C6-7304-43A8-B891-391B0F46F994}" type="slidenum">
              <a:rPr lang="pl-PL" altLang="pl-PL"/>
              <a:pPr/>
              <a:t>20</a:t>
            </a:fld>
            <a:endParaRPr lang="pl-PL" altLang="pl-PL"/>
          </a:p>
        </p:txBody>
      </p:sp>
      <p:sp>
        <p:nvSpPr>
          <p:cNvPr id="141313" name="Rectangle 1">
            <a:extLst>
              <a:ext uri="{FF2B5EF4-FFF2-40B4-BE49-F238E27FC236}">
                <a16:creationId xmlns:a16="http://schemas.microsoft.com/office/drawing/2014/main" xmlns="" id="{628ECC42-710D-4306-AC5C-6BFDB774010C}"/>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a:extLst>
              <a:ext uri="{FF2B5EF4-FFF2-40B4-BE49-F238E27FC236}">
                <a16:creationId xmlns:a16="http://schemas.microsoft.com/office/drawing/2014/main" xmlns="" id="{6F2F7434-8383-47BF-B9CF-7F77F42DB97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291101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xmlns="" id="{C6BC10F0-B920-4262-8CBC-AED3C52095F0}"/>
              </a:ext>
            </a:extLst>
          </p:cNvPr>
          <p:cNvSpPr>
            <a:spLocks noGrp="1" noChangeArrowheads="1"/>
          </p:cNvSpPr>
          <p:nvPr>
            <p:ph type="sldNum"/>
          </p:nvPr>
        </p:nvSpPr>
        <p:spPr>
          <a:ln/>
        </p:spPr>
        <p:txBody>
          <a:bodyPr/>
          <a:lstStyle/>
          <a:p>
            <a:fld id="{F2488D39-46DC-4BC2-BAAC-8F8D2C1110D6}" type="slidenum">
              <a:rPr lang="pl-PL" altLang="pl-PL"/>
              <a:pPr/>
              <a:t>32</a:t>
            </a:fld>
            <a:endParaRPr lang="pl-PL" altLang="pl-PL"/>
          </a:p>
        </p:txBody>
      </p:sp>
      <p:sp>
        <p:nvSpPr>
          <p:cNvPr id="146433" name="Rectangle 1">
            <a:extLst>
              <a:ext uri="{FF2B5EF4-FFF2-40B4-BE49-F238E27FC236}">
                <a16:creationId xmlns:a16="http://schemas.microsoft.com/office/drawing/2014/main" xmlns="" id="{53DCD4AF-58C9-4019-9589-44A85FEDD360}"/>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a:extLst>
              <a:ext uri="{FF2B5EF4-FFF2-40B4-BE49-F238E27FC236}">
                <a16:creationId xmlns:a16="http://schemas.microsoft.com/office/drawing/2014/main" xmlns="" id="{86A371E5-B1AF-4E9D-8453-9DAD2499872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4254868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2AE5FE91-6299-4F5C-A259-8EC324BC9D5B}" type="datetime1">
              <a:rPr lang="pl-PL" smtClean="0"/>
              <a:t>2024-11-25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2966819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6596AA1-5A43-4B93-BD06-FC3E8B8A4E7F}" type="datetime1">
              <a:rPr lang="pl-PL" smtClean="0"/>
              <a:t>2024-11-25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172638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957BC3F-90A9-4C94-AE42-28E70996CEA8}" type="datetime1">
              <a:rPr lang="pl-PL" smtClean="0"/>
              <a:t>2024-11-25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3309420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80CDF-6C93-4DF8-9F4B-E67A5665F82F}"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583141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C138D-ABD2-40CD-B28F-A8DC3D7FD9BE}"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438957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1" y="1709739"/>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C19A6F-4D42-4486-83E8-1605A9F29659}"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403052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914400" y="1981200"/>
            <a:ext cx="5080000" cy="41148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97600" y="1981200"/>
            <a:ext cx="5080000" cy="41148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041589-B1EC-42AB-BA28-A1F4E337AEF3}"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164958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40317" y="365126"/>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40318" y="2505075"/>
            <a:ext cx="5158316"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71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9C02EA-0AE5-4BF4-896D-DFB7EDAC7C46}"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906851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C251A2-A2F1-4132-A0BF-BB5B72F4037B}"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025085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755354-44CB-4B4C-95ED-49C66EC1E8D7}"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110262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40318" y="457200"/>
            <a:ext cx="393276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D8CC2F-A2F3-4300-88A5-F805DA7A3C3A}"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326131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1E2E0912-80D5-4742-B471-89B26D0F9B2C}" type="datetime1">
              <a:rPr lang="pl-PL" smtClean="0"/>
              <a:t>2024-11-25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2464945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40318" y="457200"/>
            <a:ext cx="393276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5A235-F400-4BED-AFC7-551FEBE99B6D}"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059755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D7FD03-6422-460F-882F-3F7F9457F508}"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1292927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686800" y="609600"/>
            <a:ext cx="2590800" cy="5486400"/>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914400" y="609600"/>
            <a:ext cx="7569200" cy="54864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A4A026-7F34-465F-A402-647F6A15396C}" type="slidenum">
              <a:rPr lang="pl-PL" altLang="pl-PL">
                <a:solidFill>
                  <a:srgbClr val="000000"/>
                </a:solidFill>
              </a:rPr>
              <a:pPr>
                <a:defRPr/>
              </a:pPr>
              <a:t>‹#›</a:t>
            </a:fld>
            <a:endParaRPr lang="pl-PL" altLang="pl-PL">
              <a:solidFill>
                <a:srgbClr val="000000"/>
              </a:solidFill>
            </a:endParaRPr>
          </a:p>
        </p:txBody>
      </p:sp>
    </p:spTree>
    <p:extLst>
      <p:ext uri="{BB962C8B-B14F-4D97-AF65-F5344CB8AC3E}">
        <p14:creationId xmlns:p14="http://schemas.microsoft.com/office/powerpoint/2010/main" val="290289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88133AD9-08AB-43DA-B592-49E497D0B8F2}" type="datetime1">
              <a:rPr lang="pl-PL" smtClean="0"/>
              <a:t>2024-11-25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260008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7C279AAA-1C1C-489D-9230-90BDBC5B2D9B}" type="datetime1">
              <a:rPr lang="pl-PL" smtClean="0"/>
              <a:t>2024-11-25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16045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69F194FC-D8CE-4C2A-AA50-7E09DF7DACF0}" type="datetime1">
              <a:rPr lang="pl-PL" smtClean="0"/>
              <a:t>2024-11-25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144763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7BE9DDA1-72CF-4918-9A07-D4710CAE7431}" type="datetime1">
              <a:rPr lang="pl-PL" smtClean="0"/>
              <a:t>2024-11-25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3214368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D816101-5C0C-4A2E-BCFD-B6C121152277}" type="datetime1">
              <a:rPr lang="pl-PL" smtClean="0"/>
              <a:t>2024-11-25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35659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E9EBDEBE-99DA-45D5-B031-46A4C03B701E}" type="datetime1">
              <a:rPr lang="pl-PL" smtClean="0"/>
              <a:t>2024-11-25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2410413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17EDEEFB-D5CC-4612-B761-7F1ABE9874C8}" type="datetime1">
              <a:rPr lang="pl-PL" smtClean="0"/>
              <a:t>2024-11-25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4C68C5D-1464-4BD2-8592-DB38DB3CEACF}" type="slidenum">
              <a:rPr lang="pl-PL" smtClean="0"/>
              <a:t>‹#›</a:t>
            </a:fld>
            <a:endParaRPr lang="pl-PL"/>
          </a:p>
        </p:txBody>
      </p:sp>
    </p:spTree>
    <p:extLst>
      <p:ext uri="{BB962C8B-B14F-4D97-AF65-F5344CB8AC3E}">
        <p14:creationId xmlns:p14="http://schemas.microsoft.com/office/powerpoint/2010/main" val="2913240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262699"/>
            </a:gs>
            <a:gs pos="100000">
              <a:srgbClr val="18185E"/>
            </a:gs>
          </a:gsLst>
          <a:lin ang="5400000" scaled="1"/>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F43BF-0226-40B8-A376-F0CC8C49B7C9}" type="datetime1">
              <a:rPr lang="pl-PL" smtClean="0"/>
              <a:t>2024-11-25</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68C5D-1464-4BD2-8592-DB38DB3CEACF}" type="slidenum">
              <a:rPr lang="pl-PL" smtClean="0"/>
              <a:t>‹#›</a:t>
            </a:fld>
            <a:endParaRPr lang="pl-PL"/>
          </a:p>
        </p:txBody>
      </p:sp>
    </p:spTree>
    <p:extLst>
      <p:ext uri="{BB962C8B-B14F-4D97-AF65-F5344CB8AC3E}">
        <p14:creationId xmlns:p14="http://schemas.microsoft.com/office/powerpoint/2010/main" val="4188901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262699"/>
            </a:gs>
            <a:gs pos="100000">
              <a:srgbClr val="18185E"/>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smtClean="0"/>
              <a:t>Kliknij, aby edytować wzorzec stylu tytułu</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smtClean="0"/>
              <a:t>Kliknij, aby edytować wzorce stylu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pl-PL" altLang="pl-PL">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pl-PL" altLang="pl-PL">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957D1F7F-7355-45F1-9700-D0A7FF49B8C2}" type="slidenum">
              <a:rPr lang="pl-PL" altLang="pl-PL">
                <a:solidFill>
                  <a:srgbClr val="000000"/>
                </a:solidFill>
              </a:rPr>
              <a:pPr eaLnBrk="0" fontAlgn="base" hangingPunct="0">
                <a:spcBef>
                  <a:spcPct val="0"/>
                </a:spcBef>
                <a:spcAft>
                  <a:spcPct val="0"/>
                </a:spcAft>
                <a:defRPr/>
              </a:pPr>
              <a:t>‹#›</a:t>
            </a:fld>
            <a:endParaRPr lang="pl-PL" altLang="pl-PL">
              <a:solidFill>
                <a:srgbClr val="000000"/>
              </a:solidFill>
            </a:endParaRPr>
          </a:p>
        </p:txBody>
      </p:sp>
    </p:spTree>
    <p:extLst>
      <p:ext uri="{BB962C8B-B14F-4D97-AF65-F5344CB8AC3E}">
        <p14:creationId xmlns:p14="http://schemas.microsoft.com/office/powerpoint/2010/main" val="75683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2.jpe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ytuł 1"/>
          <p:cNvSpPr txBox="1">
            <a:spLocks/>
          </p:cNvSpPr>
          <p:nvPr/>
        </p:nvSpPr>
        <p:spPr bwMode="auto">
          <a:xfrm>
            <a:off x="2424114" y="1643063"/>
            <a:ext cx="77755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685800">
              <a:spcBef>
                <a:spcPct val="20000"/>
              </a:spcBef>
              <a:buChar char="•"/>
              <a:defRPr sz="3200">
                <a:solidFill>
                  <a:schemeClr val="tx1"/>
                </a:solidFill>
                <a:latin typeface="Times New Roman" panose="02020603050405020304" pitchFamily="18" charset="0"/>
              </a:defRPr>
            </a:lvl1pPr>
            <a:lvl2pPr marL="742950" indent="-285750" defTabSz="685800">
              <a:spcBef>
                <a:spcPct val="20000"/>
              </a:spcBef>
              <a:buChar char="–"/>
              <a:defRPr sz="2800">
                <a:solidFill>
                  <a:schemeClr val="tx1"/>
                </a:solidFill>
                <a:latin typeface="Times New Roman" panose="02020603050405020304" pitchFamily="18" charset="0"/>
              </a:defRPr>
            </a:lvl2pPr>
            <a:lvl3pPr marL="1143000" indent="-228600" defTabSz="685800">
              <a:spcBef>
                <a:spcPct val="20000"/>
              </a:spcBef>
              <a:buChar char="•"/>
              <a:defRPr sz="2400">
                <a:solidFill>
                  <a:schemeClr val="tx1"/>
                </a:solidFill>
                <a:latin typeface="Times New Roman" panose="02020603050405020304" pitchFamily="18" charset="0"/>
              </a:defRPr>
            </a:lvl3pPr>
            <a:lvl4pPr marL="1600200" indent="-228600" defTabSz="685800">
              <a:spcBef>
                <a:spcPct val="20000"/>
              </a:spcBef>
              <a:buChar char="–"/>
              <a:defRPr sz="2000">
                <a:solidFill>
                  <a:schemeClr val="tx1"/>
                </a:solidFill>
                <a:latin typeface="Times New Roman" panose="02020603050405020304" pitchFamily="18" charset="0"/>
              </a:defRPr>
            </a:lvl4pPr>
            <a:lvl5pPr marL="2057400" indent="-228600" defTabSz="685800">
              <a:spcBef>
                <a:spcPct val="20000"/>
              </a:spcBef>
              <a:buChar char="»"/>
              <a:defRPr sz="2000">
                <a:solidFill>
                  <a:schemeClr val="tx1"/>
                </a:solidFill>
                <a:latin typeface="Times New Roman" panose="02020603050405020304" pitchFamily="18"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lnSpc>
                <a:spcPct val="90000"/>
              </a:lnSpc>
              <a:spcBef>
                <a:spcPct val="0"/>
              </a:spcBef>
              <a:spcAft>
                <a:spcPct val="0"/>
              </a:spcAft>
              <a:buFontTx/>
              <a:buNone/>
            </a:pPr>
            <a:r>
              <a:rPr lang="pl-PL" altLang="pl-PL" sz="3600" b="1" dirty="0">
                <a:solidFill>
                  <a:srgbClr val="FFFF00"/>
                </a:solidFill>
                <a:latin typeface="Calibri Light" panose="020F0302020204030204" pitchFamily="34" charset="0"/>
              </a:rPr>
              <a:t/>
            </a:r>
            <a:br>
              <a:rPr lang="pl-PL" altLang="pl-PL" sz="3600" b="1" dirty="0">
                <a:solidFill>
                  <a:srgbClr val="FFFF00"/>
                </a:solidFill>
                <a:latin typeface="Calibri Light" panose="020F0302020204030204" pitchFamily="34" charset="0"/>
              </a:rPr>
            </a:br>
            <a:r>
              <a:rPr lang="pl-PL" altLang="pl-PL" sz="3600" b="1" dirty="0" smtClean="0">
                <a:solidFill>
                  <a:srgbClr val="FFFF00"/>
                </a:solidFill>
                <a:latin typeface="Calibri Light" panose="020F0302020204030204" pitchFamily="34" charset="0"/>
              </a:rPr>
              <a:t>Przyszłość transplantologii</a:t>
            </a:r>
            <a:endParaRPr lang="pl-PL" altLang="pl-PL" sz="3600" b="1" dirty="0">
              <a:solidFill>
                <a:srgbClr val="FFFF00"/>
              </a:solidFill>
              <a:latin typeface="Calibri Light" panose="020F0302020204030204" pitchFamily="34" charset="0"/>
            </a:endParaRPr>
          </a:p>
        </p:txBody>
      </p:sp>
      <p:sp>
        <p:nvSpPr>
          <p:cNvPr id="3075" name="Podtytuł 2"/>
          <p:cNvSpPr txBox="1">
            <a:spLocks/>
          </p:cNvSpPr>
          <p:nvPr/>
        </p:nvSpPr>
        <p:spPr bwMode="auto">
          <a:xfrm>
            <a:off x="2881313" y="3973514"/>
            <a:ext cx="6858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Char char="•"/>
              <a:defRPr sz="3200">
                <a:solidFill>
                  <a:schemeClr val="tx1"/>
                </a:solidFill>
                <a:latin typeface="Times New Roman" panose="02020603050405020304" pitchFamily="18" charset="0"/>
              </a:defRPr>
            </a:lvl1pPr>
            <a:lvl2pPr marL="342900" indent="-285750" defTabSz="685800">
              <a:spcBef>
                <a:spcPct val="20000"/>
              </a:spcBef>
              <a:buChar char="–"/>
              <a:defRPr sz="2800">
                <a:solidFill>
                  <a:schemeClr val="tx1"/>
                </a:solidFill>
                <a:latin typeface="Times New Roman" panose="02020603050405020304" pitchFamily="18" charset="0"/>
              </a:defRPr>
            </a:lvl2pPr>
            <a:lvl3pPr marL="685800" indent="-228600" defTabSz="685800">
              <a:spcBef>
                <a:spcPct val="20000"/>
              </a:spcBef>
              <a:buChar char="•"/>
              <a:defRPr sz="2400">
                <a:solidFill>
                  <a:schemeClr val="tx1"/>
                </a:solidFill>
                <a:latin typeface="Times New Roman" panose="02020603050405020304" pitchFamily="18" charset="0"/>
              </a:defRPr>
            </a:lvl3pPr>
            <a:lvl4pPr marL="1028700" indent="-228600" defTabSz="685800">
              <a:spcBef>
                <a:spcPct val="20000"/>
              </a:spcBef>
              <a:buChar char="–"/>
              <a:defRPr sz="2000">
                <a:solidFill>
                  <a:schemeClr val="tx1"/>
                </a:solidFill>
                <a:latin typeface="Times New Roman" panose="02020603050405020304" pitchFamily="18" charset="0"/>
              </a:defRPr>
            </a:lvl4pPr>
            <a:lvl5pPr marL="1371600" indent="-228600" defTabSz="685800">
              <a:spcBef>
                <a:spcPct val="20000"/>
              </a:spcBef>
              <a:buChar char="»"/>
              <a:defRPr sz="2000">
                <a:solidFill>
                  <a:schemeClr val="tx1"/>
                </a:solidFill>
                <a:latin typeface="Times New Roman" panose="02020603050405020304" pitchFamily="18" charset="0"/>
              </a:defRPr>
            </a:lvl5pPr>
            <a:lvl6pPr marL="1828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286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2743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200400" indent="-228600" defTabSz="6858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lnSpc>
                <a:spcPct val="70000"/>
              </a:lnSpc>
              <a:spcBef>
                <a:spcPts val="750"/>
              </a:spcBef>
              <a:spcAft>
                <a:spcPct val="0"/>
              </a:spcAft>
              <a:buNone/>
            </a:pPr>
            <a:r>
              <a:rPr lang="pl-PL" altLang="pl-PL" sz="1200" b="1" dirty="0">
                <a:solidFill>
                  <a:srgbClr val="FFFF00"/>
                </a:solidFill>
                <a:latin typeface="Calibri" panose="020F0502020204030204" pitchFamily="34" charset="0"/>
              </a:rPr>
              <a:t>Seminarium IV rok kierunek lekarski</a:t>
            </a:r>
          </a:p>
          <a:p>
            <a:pPr algn="ctr" fontAlgn="base">
              <a:lnSpc>
                <a:spcPct val="70000"/>
              </a:lnSpc>
              <a:spcBef>
                <a:spcPts val="750"/>
              </a:spcBef>
              <a:spcAft>
                <a:spcPct val="0"/>
              </a:spcAft>
              <a:buNone/>
            </a:pPr>
            <a:r>
              <a:rPr lang="pl-PL" altLang="pl-PL" sz="1200" b="1" dirty="0">
                <a:solidFill>
                  <a:srgbClr val="FFFF00"/>
                </a:solidFill>
                <a:latin typeface="Calibri" panose="020F0502020204030204" pitchFamily="34" charset="0"/>
              </a:rPr>
              <a:t>Klinika Transplantologii i Chirurgii Ogólnej</a:t>
            </a:r>
          </a:p>
          <a:p>
            <a:pPr algn="ctr" fontAlgn="base">
              <a:lnSpc>
                <a:spcPct val="70000"/>
              </a:lnSpc>
              <a:spcBef>
                <a:spcPts val="750"/>
              </a:spcBef>
              <a:spcAft>
                <a:spcPct val="0"/>
              </a:spcAft>
              <a:buNone/>
            </a:pPr>
            <a:r>
              <a:rPr lang="pl-PL" altLang="pl-PL" sz="900" b="1" dirty="0">
                <a:solidFill>
                  <a:srgbClr val="FFFF00"/>
                </a:solidFill>
                <a:latin typeface="Calibri" panose="020F0502020204030204" pitchFamily="34" charset="0"/>
              </a:rPr>
              <a:t>Prof. dr hab. Zbigniew Włodarczyk</a:t>
            </a:r>
          </a:p>
          <a:p>
            <a:pPr algn="ctr" fontAlgn="base">
              <a:lnSpc>
                <a:spcPct val="70000"/>
              </a:lnSpc>
              <a:spcBef>
                <a:spcPts val="750"/>
              </a:spcBef>
              <a:spcAft>
                <a:spcPct val="0"/>
              </a:spcAft>
              <a:buNone/>
            </a:pPr>
            <a:r>
              <a:rPr lang="pl-PL" altLang="pl-PL" sz="900" b="1" dirty="0">
                <a:solidFill>
                  <a:srgbClr val="FFFF00"/>
                </a:solidFill>
                <a:latin typeface="Calibri" panose="020F0502020204030204" pitchFamily="34" charset="0"/>
              </a:rPr>
              <a:t>Dr n. med. Marek Masztalerz</a:t>
            </a:r>
          </a:p>
          <a:p>
            <a:pPr algn="ctr" fontAlgn="base">
              <a:lnSpc>
                <a:spcPct val="70000"/>
              </a:lnSpc>
              <a:spcBef>
                <a:spcPts val="750"/>
              </a:spcBef>
              <a:spcAft>
                <a:spcPct val="0"/>
              </a:spcAft>
              <a:buNone/>
            </a:pPr>
            <a:r>
              <a:rPr lang="pl-PL" altLang="pl-PL" sz="900" b="1" dirty="0">
                <a:solidFill>
                  <a:srgbClr val="FFFF00"/>
                </a:solidFill>
                <a:latin typeface="Calibri" panose="020F0502020204030204" pitchFamily="34" charset="0"/>
              </a:rPr>
              <a:t>dr n. med. Aleksandra </a:t>
            </a:r>
            <a:r>
              <a:rPr lang="pl-PL" altLang="pl-PL" sz="900" b="1" dirty="0" err="1">
                <a:solidFill>
                  <a:srgbClr val="FFFF00"/>
                </a:solidFill>
                <a:latin typeface="Calibri" panose="020F0502020204030204" pitchFamily="34" charset="0"/>
              </a:rPr>
              <a:t>Woderska</a:t>
            </a:r>
            <a:endParaRPr lang="pl-PL" altLang="pl-PL" sz="900" b="1" dirty="0">
              <a:solidFill>
                <a:srgbClr val="FFFF00"/>
              </a:solidFill>
              <a:latin typeface="Calibri" panose="020F0502020204030204" pitchFamily="34" charset="0"/>
            </a:endParaRPr>
          </a:p>
          <a:p>
            <a:pPr algn="ctr" fontAlgn="base">
              <a:lnSpc>
                <a:spcPct val="70000"/>
              </a:lnSpc>
              <a:spcBef>
                <a:spcPts val="750"/>
              </a:spcBef>
              <a:spcAft>
                <a:spcPct val="0"/>
              </a:spcAft>
              <a:buNone/>
            </a:pPr>
            <a:r>
              <a:rPr lang="pl-PL" altLang="pl-PL" sz="900" b="1" dirty="0">
                <a:solidFill>
                  <a:srgbClr val="FFFF00"/>
                </a:solidFill>
                <a:latin typeface="Calibri" panose="020F0502020204030204" pitchFamily="34" charset="0"/>
              </a:rPr>
              <a:t>Lek. med. Emilia Wojtal</a:t>
            </a:r>
          </a:p>
          <a:p>
            <a:pPr algn="ctr" fontAlgn="base">
              <a:lnSpc>
                <a:spcPct val="70000"/>
              </a:lnSpc>
              <a:spcBef>
                <a:spcPts val="750"/>
              </a:spcBef>
              <a:spcAft>
                <a:spcPct val="0"/>
              </a:spcAft>
              <a:buNone/>
            </a:pPr>
            <a:endParaRPr lang="pl-PL" altLang="pl-PL" sz="1200" b="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3269265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xmlns="" id="{6D30229F-6E31-47E4-8D30-9D5E8D4146D6}"/>
              </a:ext>
            </a:extLst>
          </p:cNvPr>
          <p:cNvSpPr>
            <a:spLocks noChangeArrowheads="1"/>
          </p:cNvSpPr>
          <p:nvPr/>
        </p:nvSpPr>
        <p:spPr bwMode="auto">
          <a:xfrm>
            <a:off x="1593850" y="-152400"/>
            <a:ext cx="1238250"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pic>
        <p:nvPicPr>
          <p:cNvPr id="23554" name="Picture 2">
            <a:extLst>
              <a:ext uri="{FF2B5EF4-FFF2-40B4-BE49-F238E27FC236}">
                <a16:creationId xmlns:a16="http://schemas.microsoft.com/office/drawing/2014/main" xmlns="" id="{CF806909-B747-4CD8-B6FC-42E4C2D27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139" y="115119"/>
            <a:ext cx="5303838" cy="3941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Rectangle 3">
            <a:extLst>
              <a:ext uri="{FF2B5EF4-FFF2-40B4-BE49-F238E27FC236}">
                <a16:creationId xmlns:a16="http://schemas.microsoft.com/office/drawing/2014/main" xmlns="" id="{06DE860D-8CDC-4BD1-8FC8-CEB9C057630D}"/>
              </a:ext>
            </a:extLst>
          </p:cNvPr>
          <p:cNvSpPr>
            <a:spLocks noChangeArrowheads="1"/>
          </p:cNvSpPr>
          <p:nvPr/>
        </p:nvSpPr>
        <p:spPr bwMode="auto">
          <a:xfrm>
            <a:off x="738130" y="3400475"/>
            <a:ext cx="10928733" cy="3110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algn="r">
              <a:buClrTx/>
              <a:buFontTx/>
              <a:buNone/>
            </a:pPr>
            <a:endParaRPr lang="en-US" altLang="pl-PL" sz="2800" b="1" i="1" dirty="0">
              <a:solidFill>
                <a:srgbClr val="FFFF00"/>
              </a:solidFill>
              <a:latin typeface="+mj-lt"/>
            </a:endParaRPr>
          </a:p>
          <a:p>
            <a:pPr>
              <a:buClrTx/>
              <a:buFontTx/>
              <a:buNone/>
            </a:pPr>
            <a:r>
              <a:rPr lang="pl-PL" altLang="pl-PL" sz="2800" dirty="0" err="1">
                <a:solidFill>
                  <a:srgbClr val="FFFF00"/>
                </a:solidFill>
                <a:latin typeface="+mj-lt"/>
              </a:rPr>
              <a:t>April</a:t>
            </a:r>
            <a:r>
              <a:rPr lang="en-US" altLang="pl-PL" sz="2800" dirty="0">
                <a:solidFill>
                  <a:srgbClr val="FFFF00"/>
                </a:solidFill>
                <a:latin typeface="+mj-lt"/>
              </a:rPr>
              <a:t> 14, 2013</a:t>
            </a:r>
            <a:r>
              <a:rPr lang="pl-PL" altLang="pl-PL" sz="2800" dirty="0">
                <a:solidFill>
                  <a:srgbClr val="FFFF00"/>
                </a:solidFill>
                <a:latin typeface="+mj-lt"/>
              </a:rPr>
              <a:t>, </a:t>
            </a:r>
            <a:r>
              <a:rPr lang="en-US" altLang="pl-PL" sz="2800" dirty="0">
                <a:solidFill>
                  <a:srgbClr val="FFFF00"/>
                </a:solidFill>
                <a:latin typeface="+mj-lt"/>
              </a:rPr>
              <a:t>Massachusetts General Hospital</a:t>
            </a:r>
          </a:p>
          <a:p>
            <a:pPr algn="ctr">
              <a:buClrTx/>
              <a:buFontTx/>
              <a:buNone/>
            </a:pPr>
            <a:r>
              <a:rPr lang="pl-PL" altLang="pl-PL" sz="2800" i="1" dirty="0" smtClean="0">
                <a:solidFill>
                  <a:srgbClr val="FFFF00"/>
                </a:solidFill>
                <a:latin typeface="+mj-lt"/>
              </a:rPr>
              <a:t>„</a:t>
            </a:r>
            <a:r>
              <a:rPr lang="en-US" altLang="pl-PL" sz="2800" i="1" dirty="0">
                <a:solidFill>
                  <a:srgbClr val="FFFF00"/>
                </a:solidFill>
                <a:latin typeface="+mj-lt"/>
              </a:rPr>
              <a:t>Bioengineered rat kidneys successfully produced urine both in a laboratory apparatus and after being transplanted into living animals. The research team built functional replacement kidneys on the structure of donor organs from which living cells had been stripped, an approach previously used to create bioartificial hearts, lungs and livers</a:t>
            </a:r>
            <a:r>
              <a:rPr lang="pl-PL" altLang="pl-PL" sz="2800" i="1" dirty="0">
                <a:solidFill>
                  <a:srgbClr val="FFFF00"/>
                </a:solidFill>
                <a:latin typeface="+mj-lt"/>
              </a:rPr>
              <a:t>”</a:t>
            </a:r>
            <a:endParaRPr lang="en-US" altLang="pl-PL" sz="2800" i="1" dirty="0">
              <a:solidFill>
                <a:srgbClr val="FFFF00"/>
              </a:solidFill>
              <a:latin typeface="+mj-lt"/>
            </a:endParaRPr>
          </a:p>
        </p:txBody>
      </p:sp>
      <p:sp>
        <p:nvSpPr>
          <p:cNvPr id="23556" name="Text Box 4">
            <a:extLst>
              <a:ext uri="{FF2B5EF4-FFF2-40B4-BE49-F238E27FC236}">
                <a16:creationId xmlns:a16="http://schemas.microsoft.com/office/drawing/2014/main" xmlns="" id="{9306E77D-21EA-4A55-9744-BEEE87A5A7C0}"/>
              </a:ext>
            </a:extLst>
          </p:cNvPr>
          <p:cNvSpPr txBox="1">
            <a:spLocks noChangeArrowheads="1"/>
          </p:cNvSpPr>
          <p:nvPr/>
        </p:nvSpPr>
        <p:spPr bwMode="auto">
          <a:xfrm>
            <a:off x="80772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algn="r">
              <a:buClrTx/>
              <a:buFontTx/>
              <a:buNone/>
            </a:pPr>
            <a:fld id="{A5EE9EEE-38E3-4EDA-A63E-84533800D46D}" type="slidenum">
              <a:rPr lang="pl-PL" altLang="pl-PL" sz="1400">
                <a:latin typeface="Times New Roman" panose="02020603050405020304" pitchFamily="18" charset="0"/>
              </a:rPr>
              <a:pPr algn="r">
                <a:buClrTx/>
                <a:buFontTx/>
                <a:buNone/>
              </a:pPr>
              <a:t>10</a:t>
            </a:fld>
            <a:endParaRPr lang="pl-PL" altLang="pl-PL" sz="1400">
              <a:latin typeface="Times New Roman" panose="02020603050405020304" pitchFamily="18" charset="0"/>
            </a:endParaRPr>
          </a:p>
        </p:txBody>
      </p:sp>
      <p:sp>
        <p:nvSpPr>
          <p:cNvPr id="4" name="Symbol zastępczy numeru slajdu 3">
            <a:extLst>
              <a:ext uri="{FF2B5EF4-FFF2-40B4-BE49-F238E27FC236}">
                <a16:creationId xmlns:a16="http://schemas.microsoft.com/office/drawing/2014/main" xmlns="" id="{DDB893E0-EE88-42FA-A62F-FC325077DD76}"/>
              </a:ext>
            </a:extLst>
          </p:cNvPr>
          <p:cNvSpPr>
            <a:spLocks noGrp="1"/>
          </p:cNvSpPr>
          <p:nvPr>
            <p:ph type="sldNum" sz="quarter" idx="12"/>
          </p:nvPr>
        </p:nvSpPr>
        <p:spPr/>
        <p:txBody>
          <a:bodyPr/>
          <a:lstStyle/>
          <a:p>
            <a:fld id="{F4C68C5D-1464-4BD2-8592-DB38DB3CEACF}" type="slidenum">
              <a:rPr lang="pl-PL" smtClean="0"/>
              <a:t>10</a:t>
            </a:fld>
            <a:endParaRPr lang="pl-PL"/>
          </a:p>
        </p:txBody>
      </p:sp>
      <p:sp>
        <p:nvSpPr>
          <p:cNvPr id="9" name="Symbol zastępczy stopki 8">
            <a:extLst>
              <a:ext uri="{FF2B5EF4-FFF2-40B4-BE49-F238E27FC236}">
                <a16:creationId xmlns:a16="http://schemas.microsoft.com/office/drawing/2014/main" xmlns="" id="{1DD46539-110F-4793-A77B-BA74D346E895}"/>
              </a:ext>
            </a:extLst>
          </p:cNvPr>
          <p:cNvSpPr>
            <a:spLocks noGrp="1"/>
          </p:cNvSpPr>
          <p:nvPr>
            <p:ph type="ftr" sz="quarter" idx="11"/>
          </p:nvPr>
        </p:nvSpPr>
        <p:spPr>
          <a:xfrm>
            <a:off x="11199564" y="6356350"/>
            <a:ext cx="467299" cy="365125"/>
          </a:xfrm>
        </p:spPr>
        <p:txBody>
          <a:bodyPr/>
          <a:lstStyle/>
          <a:p>
            <a:r>
              <a:rPr lang="pl-PL" dirty="0"/>
              <a:t>/43</a:t>
            </a:r>
          </a:p>
        </p:txBody>
      </p:sp>
      <p:sp>
        <p:nvSpPr>
          <p:cNvPr id="2" name="pole tekstowe 1"/>
          <p:cNvSpPr txBox="1"/>
          <p:nvPr/>
        </p:nvSpPr>
        <p:spPr>
          <a:xfrm>
            <a:off x="8390263" y="6428601"/>
            <a:ext cx="3276600" cy="276999"/>
          </a:xfrm>
          <a:prstGeom prst="rect">
            <a:avLst/>
          </a:prstGeom>
          <a:noFill/>
        </p:spPr>
        <p:txBody>
          <a:bodyPr wrap="square" rtlCol="0">
            <a:spAutoFit/>
          </a:bodyPr>
          <a:lstStyle/>
          <a:p>
            <a:r>
              <a:rPr lang="pl-PL" sz="1200">
                <a:solidFill>
                  <a:srgbClr val="FFFF00"/>
                </a:solidFill>
              </a:rPr>
              <a:t>https://kopalniawiedzy.pl/szukaj</a:t>
            </a:r>
            <a:endParaRPr lang="pl-PL" sz="1200" dirty="0">
              <a:solidFill>
                <a:srgbClr val="FFFF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191496" y="1803043"/>
            <a:ext cx="9570975" cy="3251914"/>
          </a:xfrm>
          <a:prstGeom prst="rect">
            <a:avLst/>
          </a:prstGeom>
        </p:spPr>
      </p:pic>
      <p:sp>
        <p:nvSpPr>
          <p:cNvPr id="5" name="Symbol zastępczy numeru slajdu 4">
            <a:extLst>
              <a:ext uri="{FF2B5EF4-FFF2-40B4-BE49-F238E27FC236}">
                <a16:creationId xmlns:a16="http://schemas.microsoft.com/office/drawing/2014/main" xmlns="" id="{C4195C7D-28EB-4893-85B0-D483905C0B5C}"/>
              </a:ext>
            </a:extLst>
          </p:cNvPr>
          <p:cNvSpPr>
            <a:spLocks noGrp="1"/>
          </p:cNvSpPr>
          <p:nvPr>
            <p:ph type="sldNum" sz="quarter" idx="12"/>
          </p:nvPr>
        </p:nvSpPr>
        <p:spPr/>
        <p:txBody>
          <a:bodyPr/>
          <a:lstStyle/>
          <a:p>
            <a:fld id="{F4C68C5D-1464-4BD2-8592-DB38DB3CEACF}" type="slidenum">
              <a:rPr lang="pl-PL" smtClean="0"/>
              <a:t>11</a:t>
            </a:fld>
            <a:endParaRPr lang="pl-PL"/>
          </a:p>
        </p:txBody>
      </p:sp>
      <p:sp>
        <p:nvSpPr>
          <p:cNvPr id="6" name="Symbol zastępczy stopki 8">
            <a:extLst>
              <a:ext uri="{FF2B5EF4-FFF2-40B4-BE49-F238E27FC236}">
                <a16:creationId xmlns:a16="http://schemas.microsoft.com/office/drawing/2014/main" xmlns="" id="{94E2C723-5BD0-46A3-B34A-654560DAD1FF}"/>
              </a:ext>
            </a:extLst>
          </p:cNvPr>
          <p:cNvSpPr>
            <a:spLocks noGrp="1"/>
          </p:cNvSpPr>
          <p:nvPr>
            <p:ph type="ftr" sz="quarter" idx="11"/>
          </p:nvPr>
        </p:nvSpPr>
        <p:spPr>
          <a:xfrm>
            <a:off x="11199564" y="6356350"/>
            <a:ext cx="467299" cy="365125"/>
          </a:xfrm>
        </p:spPr>
        <p:txBody>
          <a:bodyPr/>
          <a:lstStyle/>
          <a:p>
            <a:r>
              <a:rPr lang="pl-PL" dirty="0"/>
              <a:t>/43</a:t>
            </a:r>
          </a:p>
        </p:txBody>
      </p:sp>
      <p:sp>
        <p:nvSpPr>
          <p:cNvPr id="2" name="pole tekstowe 1"/>
          <p:cNvSpPr txBox="1"/>
          <p:nvPr/>
        </p:nvSpPr>
        <p:spPr>
          <a:xfrm>
            <a:off x="6610938" y="6077247"/>
            <a:ext cx="4588626" cy="461665"/>
          </a:xfrm>
          <a:prstGeom prst="rect">
            <a:avLst/>
          </a:prstGeom>
          <a:noFill/>
        </p:spPr>
        <p:txBody>
          <a:bodyPr wrap="square" rtlCol="0">
            <a:spAutoFit/>
          </a:bodyPr>
          <a:lstStyle/>
          <a:p>
            <a:r>
              <a:rPr lang="pl-PL" sz="1200">
                <a:solidFill>
                  <a:srgbClr val="FFFF00"/>
                </a:solidFill>
              </a:rPr>
              <a:t>https://mirm-pitt.net/engineering-a-functional-whole-organ-for-transplantation/</a:t>
            </a:r>
            <a:endParaRPr lang="pl-PL" sz="1200" dirty="0">
              <a:solidFill>
                <a:srgbClr val="FFFF00"/>
              </a:solidFill>
            </a:endParaRPr>
          </a:p>
        </p:txBody>
      </p:sp>
    </p:spTree>
    <p:extLst>
      <p:ext uri="{BB962C8B-B14F-4D97-AF65-F5344CB8AC3E}">
        <p14:creationId xmlns:p14="http://schemas.microsoft.com/office/powerpoint/2010/main" val="227454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06" y="-135373"/>
            <a:ext cx="6895816" cy="6856848"/>
          </a:xfrm>
          <a:prstGeom prst="rect">
            <a:avLst/>
          </a:prstGeom>
        </p:spPr>
      </p:pic>
      <p:sp>
        <p:nvSpPr>
          <p:cNvPr id="5" name="Symbol zastępczy numeru slajdu 4">
            <a:extLst>
              <a:ext uri="{FF2B5EF4-FFF2-40B4-BE49-F238E27FC236}">
                <a16:creationId xmlns:a16="http://schemas.microsoft.com/office/drawing/2014/main" xmlns="" id="{ACBB295C-0C80-49C7-A13D-9B49A0C431C1}"/>
              </a:ext>
            </a:extLst>
          </p:cNvPr>
          <p:cNvSpPr>
            <a:spLocks noGrp="1"/>
          </p:cNvSpPr>
          <p:nvPr>
            <p:ph type="sldNum" sz="quarter" idx="12"/>
          </p:nvPr>
        </p:nvSpPr>
        <p:spPr/>
        <p:txBody>
          <a:bodyPr/>
          <a:lstStyle/>
          <a:p>
            <a:fld id="{F4C68C5D-1464-4BD2-8592-DB38DB3CEACF}" type="slidenum">
              <a:rPr lang="pl-PL" smtClean="0"/>
              <a:t>12</a:t>
            </a:fld>
            <a:endParaRPr lang="pl-PL"/>
          </a:p>
        </p:txBody>
      </p:sp>
      <p:sp>
        <p:nvSpPr>
          <p:cNvPr id="6" name="Symbol zastępczy stopki 8">
            <a:extLst>
              <a:ext uri="{FF2B5EF4-FFF2-40B4-BE49-F238E27FC236}">
                <a16:creationId xmlns:a16="http://schemas.microsoft.com/office/drawing/2014/main" xmlns="" id="{02E7C299-F2F0-4F70-A5E1-9DD21B2ED6F9}"/>
              </a:ext>
            </a:extLst>
          </p:cNvPr>
          <p:cNvSpPr>
            <a:spLocks noGrp="1"/>
          </p:cNvSpPr>
          <p:nvPr>
            <p:ph type="ftr" sz="quarter" idx="11"/>
          </p:nvPr>
        </p:nvSpPr>
        <p:spPr>
          <a:xfrm>
            <a:off x="11199564" y="6356350"/>
            <a:ext cx="467299" cy="365125"/>
          </a:xfrm>
        </p:spPr>
        <p:txBody>
          <a:bodyPr/>
          <a:lstStyle/>
          <a:p>
            <a:r>
              <a:rPr lang="pl-PL" dirty="0"/>
              <a:t>/43</a:t>
            </a:r>
          </a:p>
        </p:txBody>
      </p:sp>
      <p:sp>
        <p:nvSpPr>
          <p:cNvPr id="4" name="Prostokąt 3"/>
          <p:cNvSpPr/>
          <p:nvPr/>
        </p:nvSpPr>
        <p:spPr>
          <a:xfrm>
            <a:off x="7647710" y="5892581"/>
            <a:ext cx="4139738" cy="646331"/>
          </a:xfrm>
          <a:prstGeom prst="rect">
            <a:avLst/>
          </a:prstGeom>
        </p:spPr>
        <p:txBody>
          <a:bodyPr wrap="square">
            <a:spAutoFit/>
          </a:bodyPr>
          <a:lstStyle/>
          <a:p>
            <a:r>
              <a:rPr lang="pl-PL" sz="1200" dirty="0">
                <a:solidFill>
                  <a:srgbClr val="FFFF00"/>
                </a:solidFill>
              </a:rPr>
              <a:t>https://www.researchgate.net/figure/Decellularization-process-and-extracellular-matrix-analysis-of-rat-native-kidney-compared_fig1_280116830</a:t>
            </a:r>
          </a:p>
        </p:txBody>
      </p:sp>
    </p:spTree>
    <p:extLst>
      <p:ext uri="{BB962C8B-B14F-4D97-AF65-F5344CB8AC3E}">
        <p14:creationId xmlns:p14="http://schemas.microsoft.com/office/powerpoint/2010/main" val="146398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558" y="0"/>
            <a:ext cx="7086035" cy="6858000"/>
          </a:xfrm>
          <a:prstGeom prst="rect">
            <a:avLst/>
          </a:prstGeom>
        </p:spPr>
      </p:pic>
      <p:sp>
        <p:nvSpPr>
          <p:cNvPr id="5" name="Symbol zastępczy numeru slajdu 4">
            <a:extLst>
              <a:ext uri="{FF2B5EF4-FFF2-40B4-BE49-F238E27FC236}">
                <a16:creationId xmlns:a16="http://schemas.microsoft.com/office/drawing/2014/main" xmlns="" id="{AFFAE1F1-A06B-46EB-A4FA-5B2D4D7A9C31}"/>
              </a:ext>
            </a:extLst>
          </p:cNvPr>
          <p:cNvSpPr>
            <a:spLocks noGrp="1"/>
          </p:cNvSpPr>
          <p:nvPr>
            <p:ph type="sldNum" sz="quarter" idx="12"/>
          </p:nvPr>
        </p:nvSpPr>
        <p:spPr/>
        <p:txBody>
          <a:bodyPr/>
          <a:lstStyle/>
          <a:p>
            <a:fld id="{F4C68C5D-1464-4BD2-8592-DB38DB3CEACF}" type="slidenum">
              <a:rPr lang="pl-PL" smtClean="0"/>
              <a:t>13</a:t>
            </a:fld>
            <a:endParaRPr lang="pl-PL"/>
          </a:p>
        </p:txBody>
      </p:sp>
      <p:sp>
        <p:nvSpPr>
          <p:cNvPr id="6" name="Symbol zastępczy stopki 8">
            <a:extLst>
              <a:ext uri="{FF2B5EF4-FFF2-40B4-BE49-F238E27FC236}">
                <a16:creationId xmlns:a16="http://schemas.microsoft.com/office/drawing/2014/main" xmlns="" id="{663640B5-353C-45C5-8095-C42E5D786558}"/>
              </a:ext>
            </a:extLst>
          </p:cNvPr>
          <p:cNvSpPr>
            <a:spLocks noGrp="1"/>
          </p:cNvSpPr>
          <p:nvPr>
            <p:ph type="ftr" sz="quarter" idx="11"/>
          </p:nvPr>
        </p:nvSpPr>
        <p:spPr>
          <a:xfrm>
            <a:off x="11199564" y="6356350"/>
            <a:ext cx="467299" cy="365125"/>
          </a:xfrm>
        </p:spPr>
        <p:txBody>
          <a:bodyPr/>
          <a:lstStyle/>
          <a:p>
            <a:r>
              <a:rPr lang="pl-PL" dirty="0"/>
              <a:t>/43</a:t>
            </a:r>
          </a:p>
        </p:txBody>
      </p:sp>
      <p:sp>
        <p:nvSpPr>
          <p:cNvPr id="3" name="Prostokąt 2"/>
          <p:cNvSpPr/>
          <p:nvPr/>
        </p:nvSpPr>
        <p:spPr>
          <a:xfrm>
            <a:off x="6362593" y="5988992"/>
            <a:ext cx="6096000" cy="461665"/>
          </a:xfrm>
          <a:prstGeom prst="rect">
            <a:avLst/>
          </a:prstGeom>
        </p:spPr>
        <p:txBody>
          <a:bodyPr>
            <a:spAutoFit/>
          </a:bodyPr>
          <a:lstStyle/>
          <a:p>
            <a:r>
              <a:rPr lang="pl-PL" sz="1200" dirty="0">
                <a:solidFill>
                  <a:srgbClr val="FFFF00"/>
                </a:solidFill>
              </a:rPr>
              <a:t>https://www.researchgate.net/figure/Decellularization-process-and-extracellular-matrix-analysis-of-rat-native-kidney-compared_fig1_280116830</a:t>
            </a:r>
          </a:p>
        </p:txBody>
      </p:sp>
    </p:spTree>
    <p:extLst>
      <p:ext uri="{BB962C8B-B14F-4D97-AF65-F5344CB8AC3E}">
        <p14:creationId xmlns:p14="http://schemas.microsoft.com/office/powerpoint/2010/main" val="4023001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362075" y="300037"/>
            <a:ext cx="9467850" cy="6257925"/>
          </a:xfrm>
          <a:prstGeom prst="rect">
            <a:avLst/>
          </a:prstGeom>
        </p:spPr>
      </p:pic>
      <p:sp>
        <p:nvSpPr>
          <p:cNvPr id="5" name="Symbol zastępczy numeru slajdu 4">
            <a:extLst>
              <a:ext uri="{FF2B5EF4-FFF2-40B4-BE49-F238E27FC236}">
                <a16:creationId xmlns:a16="http://schemas.microsoft.com/office/drawing/2014/main" xmlns="" id="{454CF190-8ADA-4A04-8757-D52CC17BF8E9}"/>
              </a:ext>
            </a:extLst>
          </p:cNvPr>
          <p:cNvSpPr>
            <a:spLocks noGrp="1"/>
          </p:cNvSpPr>
          <p:nvPr>
            <p:ph type="sldNum" sz="quarter" idx="12"/>
          </p:nvPr>
        </p:nvSpPr>
        <p:spPr/>
        <p:txBody>
          <a:bodyPr/>
          <a:lstStyle/>
          <a:p>
            <a:fld id="{F4C68C5D-1464-4BD2-8592-DB38DB3CEACF}" type="slidenum">
              <a:rPr lang="pl-PL" smtClean="0"/>
              <a:t>14</a:t>
            </a:fld>
            <a:endParaRPr lang="pl-PL"/>
          </a:p>
        </p:txBody>
      </p:sp>
      <p:sp>
        <p:nvSpPr>
          <p:cNvPr id="6" name="Symbol zastępczy stopki 8">
            <a:extLst>
              <a:ext uri="{FF2B5EF4-FFF2-40B4-BE49-F238E27FC236}">
                <a16:creationId xmlns:a16="http://schemas.microsoft.com/office/drawing/2014/main" xmlns="" id="{51E1EEE6-C973-40CE-9A4C-2141AA68FA3F}"/>
              </a:ext>
            </a:extLst>
          </p:cNvPr>
          <p:cNvSpPr>
            <a:spLocks noGrp="1"/>
          </p:cNvSpPr>
          <p:nvPr>
            <p:ph type="ftr" sz="quarter" idx="11"/>
          </p:nvPr>
        </p:nvSpPr>
        <p:spPr>
          <a:xfrm>
            <a:off x="11199564" y="6356350"/>
            <a:ext cx="467299" cy="365125"/>
          </a:xfrm>
        </p:spPr>
        <p:txBody>
          <a:bodyPr/>
          <a:lstStyle/>
          <a:p>
            <a:r>
              <a:rPr lang="pl-PL" dirty="0"/>
              <a:t>/43</a:t>
            </a:r>
          </a:p>
        </p:txBody>
      </p:sp>
      <p:sp>
        <p:nvSpPr>
          <p:cNvPr id="7" name="Prostokąt 6"/>
          <p:cNvSpPr/>
          <p:nvPr/>
        </p:nvSpPr>
        <p:spPr>
          <a:xfrm>
            <a:off x="6362593" y="5988992"/>
            <a:ext cx="6096000" cy="461665"/>
          </a:xfrm>
          <a:prstGeom prst="rect">
            <a:avLst/>
          </a:prstGeom>
        </p:spPr>
        <p:txBody>
          <a:bodyPr>
            <a:spAutoFit/>
          </a:bodyPr>
          <a:lstStyle/>
          <a:p>
            <a:r>
              <a:rPr lang="pl-PL" sz="1200" dirty="0">
                <a:solidFill>
                  <a:srgbClr val="FFFF00"/>
                </a:solidFill>
              </a:rPr>
              <a:t>https://www.researchgate.net/figure/Decellularization-process-and-extracellular-matrix-analysis-of-rat-native-kidney-compared_fig1_280116830</a:t>
            </a:r>
          </a:p>
        </p:txBody>
      </p:sp>
    </p:spTree>
    <p:extLst>
      <p:ext uri="{BB962C8B-B14F-4D97-AF65-F5344CB8AC3E}">
        <p14:creationId xmlns:p14="http://schemas.microsoft.com/office/powerpoint/2010/main" val="1968466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616" y="2026242"/>
            <a:ext cx="6848705" cy="3985588"/>
          </a:xfrm>
          <a:prstGeom prst="rect">
            <a:avLst/>
          </a:prstGeom>
        </p:spPr>
      </p:pic>
      <p:sp>
        <p:nvSpPr>
          <p:cNvPr id="4" name="pole tekstowe 3">
            <a:extLst>
              <a:ext uri="{FF2B5EF4-FFF2-40B4-BE49-F238E27FC236}">
                <a16:creationId xmlns:a16="http://schemas.microsoft.com/office/drawing/2014/main" xmlns="" id="{DC8BA41A-4846-4C2F-B94C-C03A0181475A}"/>
              </a:ext>
            </a:extLst>
          </p:cNvPr>
          <p:cNvSpPr txBox="1"/>
          <p:nvPr/>
        </p:nvSpPr>
        <p:spPr>
          <a:xfrm>
            <a:off x="2883008" y="702384"/>
            <a:ext cx="5871990" cy="584775"/>
          </a:xfrm>
          <a:prstGeom prst="rect">
            <a:avLst/>
          </a:prstGeom>
          <a:noFill/>
        </p:spPr>
        <p:txBody>
          <a:bodyPr wrap="square" rtlCol="0">
            <a:spAutoFit/>
          </a:bodyPr>
          <a:lstStyle/>
          <a:p>
            <a:pPr algn="ctr"/>
            <a:r>
              <a:rPr lang="pl-PL" sz="3200" b="1" dirty="0" smtClean="0">
                <a:solidFill>
                  <a:srgbClr val="FFFF00"/>
                </a:solidFill>
                <a:latin typeface="+mj-lt"/>
              </a:rPr>
              <a:t>3D PRINTING</a:t>
            </a:r>
            <a:endParaRPr lang="pl-PL" sz="3200" b="1" dirty="0">
              <a:solidFill>
                <a:srgbClr val="FFFF00"/>
              </a:solidFill>
              <a:latin typeface="+mj-lt"/>
            </a:endParaRPr>
          </a:p>
        </p:txBody>
      </p:sp>
      <p:sp>
        <p:nvSpPr>
          <p:cNvPr id="6" name="Symbol zastępczy numeru slajdu 5">
            <a:extLst>
              <a:ext uri="{FF2B5EF4-FFF2-40B4-BE49-F238E27FC236}">
                <a16:creationId xmlns:a16="http://schemas.microsoft.com/office/drawing/2014/main" xmlns="" id="{250FBC85-5D08-4BD9-8189-32D77AD73E8A}"/>
              </a:ext>
            </a:extLst>
          </p:cNvPr>
          <p:cNvSpPr>
            <a:spLocks noGrp="1"/>
          </p:cNvSpPr>
          <p:nvPr>
            <p:ph type="sldNum" sz="quarter" idx="12"/>
          </p:nvPr>
        </p:nvSpPr>
        <p:spPr>
          <a:xfrm>
            <a:off x="6783186" y="6217920"/>
            <a:ext cx="4254731" cy="503555"/>
          </a:xfrm>
        </p:spPr>
        <p:txBody>
          <a:bodyPr/>
          <a:lstStyle/>
          <a:p>
            <a:r>
              <a:rPr lang="pl-PL" dirty="0">
                <a:solidFill>
                  <a:srgbClr val="FFFF00"/>
                </a:solidFill>
              </a:rPr>
              <a:t>https://commons.wikimedia.org/wiki/File:Heart_printing.png</a:t>
            </a:r>
          </a:p>
        </p:txBody>
      </p:sp>
      <p:sp>
        <p:nvSpPr>
          <p:cNvPr id="7" name="Symbol zastępczy stopki 8">
            <a:extLst>
              <a:ext uri="{FF2B5EF4-FFF2-40B4-BE49-F238E27FC236}">
                <a16:creationId xmlns:a16="http://schemas.microsoft.com/office/drawing/2014/main" xmlns="" id="{2DF7F6E3-C64F-4E95-A8D7-C138A779A895}"/>
              </a:ext>
            </a:extLst>
          </p:cNvPr>
          <p:cNvSpPr>
            <a:spLocks noGrp="1"/>
          </p:cNvSpPr>
          <p:nvPr>
            <p:ph type="ftr" sz="quarter" idx="11"/>
          </p:nvPr>
        </p:nvSpPr>
        <p:spPr>
          <a:xfrm>
            <a:off x="11199564" y="6356350"/>
            <a:ext cx="467299" cy="365125"/>
          </a:xfrm>
        </p:spPr>
        <p:txBody>
          <a:bodyPr/>
          <a:lstStyle/>
          <a:p>
            <a:r>
              <a:rPr lang="pl-PL" dirty="0"/>
              <a:t>/43</a:t>
            </a:r>
          </a:p>
        </p:txBody>
      </p:sp>
    </p:spTree>
    <p:extLst>
      <p:ext uri="{BB962C8B-B14F-4D97-AF65-F5344CB8AC3E}">
        <p14:creationId xmlns:p14="http://schemas.microsoft.com/office/powerpoint/2010/main" val="3869159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539" y="177457"/>
            <a:ext cx="7611903" cy="5076188"/>
          </a:xfrm>
          <a:prstGeom prst="rect">
            <a:avLst/>
          </a:prstGeom>
        </p:spPr>
      </p:pic>
      <p:sp>
        <p:nvSpPr>
          <p:cNvPr id="5" name="Symbol zastępczy numeru slajdu 4">
            <a:extLst>
              <a:ext uri="{FF2B5EF4-FFF2-40B4-BE49-F238E27FC236}">
                <a16:creationId xmlns:a16="http://schemas.microsoft.com/office/drawing/2014/main" xmlns="" id="{07AFB4AA-761E-4817-B9B3-C3EA51AB4E2B}"/>
              </a:ext>
            </a:extLst>
          </p:cNvPr>
          <p:cNvSpPr>
            <a:spLocks noGrp="1"/>
          </p:cNvSpPr>
          <p:nvPr>
            <p:ph type="sldNum" sz="quarter" idx="12"/>
          </p:nvPr>
        </p:nvSpPr>
        <p:spPr/>
        <p:txBody>
          <a:bodyPr/>
          <a:lstStyle/>
          <a:p>
            <a:fld id="{F4C68C5D-1464-4BD2-8592-DB38DB3CEACF}" type="slidenum">
              <a:rPr lang="pl-PL" smtClean="0"/>
              <a:t>16</a:t>
            </a:fld>
            <a:endParaRPr lang="pl-PL"/>
          </a:p>
        </p:txBody>
      </p:sp>
      <p:sp>
        <p:nvSpPr>
          <p:cNvPr id="6" name="Symbol zastępczy stopki 8">
            <a:extLst>
              <a:ext uri="{FF2B5EF4-FFF2-40B4-BE49-F238E27FC236}">
                <a16:creationId xmlns:a16="http://schemas.microsoft.com/office/drawing/2014/main" xmlns="" id="{D0B535FC-0C23-47C9-B53E-BF02EDE81846}"/>
              </a:ext>
            </a:extLst>
          </p:cNvPr>
          <p:cNvSpPr>
            <a:spLocks noGrp="1"/>
          </p:cNvSpPr>
          <p:nvPr>
            <p:ph type="ftr" sz="quarter" idx="11"/>
          </p:nvPr>
        </p:nvSpPr>
        <p:spPr>
          <a:xfrm>
            <a:off x="11199564" y="6356350"/>
            <a:ext cx="467299" cy="365125"/>
          </a:xfrm>
        </p:spPr>
        <p:txBody>
          <a:bodyPr/>
          <a:lstStyle/>
          <a:p>
            <a:r>
              <a:rPr lang="pl-PL" dirty="0"/>
              <a:t>/43</a:t>
            </a:r>
          </a:p>
        </p:txBody>
      </p:sp>
      <p:sp>
        <p:nvSpPr>
          <p:cNvPr id="7" name="Symbol zastępczy numeru slajdu 5">
            <a:extLst>
              <a:ext uri="{FF2B5EF4-FFF2-40B4-BE49-F238E27FC236}">
                <a16:creationId xmlns:a16="http://schemas.microsoft.com/office/drawing/2014/main" xmlns="" id="{250FBC85-5D08-4BD9-8189-32D77AD73E8A}"/>
              </a:ext>
            </a:extLst>
          </p:cNvPr>
          <p:cNvSpPr txBox="1">
            <a:spLocks/>
          </p:cNvSpPr>
          <p:nvPr/>
        </p:nvSpPr>
        <p:spPr>
          <a:xfrm>
            <a:off x="6783186" y="6217920"/>
            <a:ext cx="4254731" cy="503555"/>
          </a:xfrm>
          <a:prstGeom prst="rect">
            <a:avLst/>
          </a:prstGeom>
        </p:spPr>
        <p:txBody>
          <a:bodyPr vert="horz" lIns="91440" tIns="45720" rIns="91440" bIns="45720" rtlCol="0" anchor="ctr"/>
          <a:lstStyle>
            <a:defPPr>
              <a:defRPr lang="pl-P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mtClean="0">
                <a:solidFill>
                  <a:srgbClr val="FFFF00"/>
                </a:solidFill>
              </a:rPr>
              <a:t>https://commons.wikimedia.org/wiki/File:Heart_printing.png</a:t>
            </a:r>
            <a:endParaRPr lang="pl-PL" dirty="0">
              <a:solidFill>
                <a:srgbClr val="FFFF00"/>
              </a:solidFill>
            </a:endParaRPr>
          </a:p>
        </p:txBody>
      </p:sp>
    </p:spTree>
    <p:extLst>
      <p:ext uri="{BB962C8B-B14F-4D97-AF65-F5344CB8AC3E}">
        <p14:creationId xmlns:p14="http://schemas.microsoft.com/office/powerpoint/2010/main" val="664312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906" y="627961"/>
            <a:ext cx="11215170" cy="5607585"/>
          </a:xfrm>
          <a:prstGeom prst="rect">
            <a:avLst/>
          </a:prstGeom>
        </p:spPr>
      </p:pic>
      <p:sp>
        <p:nvSpPr>
          <p:cNvPr id="5" name="Symbol zastępczy numeru slajdu 4">
            <a:extLst>
              <a:ext uri="{FF2B5EF4-FFF2-40B4-BE49-F238E27FC236}">
                <a16:creationId xmlns:a16="http://schemas.microsoft.com/office/drawing/2014/main" xmlns="" id="{768AD738-8709-4CE9-9920-7FE9579B4277}"/>
              </a:ext>
            </a:extLst>
          </p:cNvPr>
          <p:cNvSpPr>
            <a:spLocks noGrp="1"/>
          </p:cNvSpPr>
          <p:nvPr>
            <p:ph type="sldNum" sz="quarter" idx="12"/>
          </p:nvPr>
        </p:nvSpPr>
        <p:spPr/>
        <p:txBody>
          <a:bodyPr/>
          <a:lstStyle/>
          <a:p>
            <a:fld id="{F4C68C5D-1464-4BD2-8592-DB38DB3CEACF}" type="slidenum">
              <a:rPr lang="pl-PL" smtClean="0"/>
              <a:t>17</a:t>
            </a:fld>
            <a:endParaRPr lang="pl-PL"/>
          </a:p>
        </p:txBody>
      </p:sp>
      <p:sp>
        <p:nvSpPr>
          <p:cNvPr id="6" name="Symbol zastępczy stopki 8">
            <a:extLst>
              <a:ext uri="{FF2B5EF4-FFF2-40B4-BE49-F238E27FC236}">
                <a16:creationId xmlns:a16="http://schemas.microsoft.com/office/drawing/2014/main" xmlns="" id="{968FEDCD-C50A-4F44-B868-5A2F4BF1D7DC}"/>
              </a:ext>
            </a:extLst>
          </p:cNvPr>
          <p:cNvSpPr>
            <a:spLocks noGrp="1"/>
          </p:cNvSpPr>
          <p:nvPr>
            <p:ph type="ftr" sz="quarter" idx="11"/>
          </p:nvPr>
        </p:nvSpPr>
        <p:spPr>
          <a:xfrm>
            <a:off x="11199564" y="6356350"/>
            <a:ext cx="467299" cy="365125"/>
          </a:xfrm>
        </p:spPr>
        <p:txBody>
          <a:bodyPr/>
          <a:lstStyle/>
          <a:p>
            <a:r>
              <a:rPr lang="pl-PL" dirty="0"/>
              <a:t>/43</a:t>
            </a:r>
          </a:p>
        </p:txBody>
      </p:sp>
      <p:sp>
        <p:nvSpPr>
          <p:cNvPr id="3" name="Prostokąt 2"/>
          <p:cNvSpPr/>
          <p:nvPr/>
        </p:nvSpPr>
        <p:spPr>
          <a:xfrm>
            <a:off x="5337213" y="6356350"/>
            <a:ext cx="6096000" cy="276999"/>
          </a:xfrm>
          <a:prstGeom prst="rect">
            <a:avLst/>
          </a:prstGeom>
        </p:spPr>
        <p:txBody>
          <a:bodyPr>
            <a:spAutoFit/>
          </a:bodyPr>
          <a:lstStyle/>
          <a:p>
            <a:r>
              <a:rPr lang="pl-PL" sz="1200" dirty="0">
                <a:solidFill>
                  <a:srgbClr val="FFFF00"/>
                </a:solidFill>
              </a:rPr>
              <a:t>https://www.thetimes.com/article/3d-printed-organs-to-solve-donor-shortages-v859730d3</a:t>
            </a:r>
          </a:p>
        </p:txBody>
      </p:sp>
    </p:spTree>
    <p:extLst>
      <p:ext uri="{BB962C8B-B14F-4D97-AF65-F5344CB8AC3E}">
        <p14:creationId xmlns:p14="http://schemas.microsoft.com/office/powerpoint/2010/main" val="2989267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593" y="302019"/>
            <a:ext cx="7207956" cy="6253962"/>
          </a:xfrm>
          <a:prstGeom prst="rect">
            <a:avLst/>
          </a:prstGeom>
        </p:spPr>
      </p:pic>
      <p:sp>
        <p:nvSpPr>
          <p:cNvPr id="5" name="Symbol zastępczy numeru slajdu 4">
            <a:extLst>
              <a:ext uri="{FF2B5EF4-FFF2-40B4-BE49-F238E27FC236}">
                <a16:creationId xmlns:a16="http://schemas.microsoft.com/office/drawing/2014/main" xmlns="" id="{B17A2132-A6C7-489C-88A6-4B9FAEDB5576}"/>
              </a:ext>
            </a:extLst>
          </p:cNvPr>
          <p:cNvSpPr>
            <a:spLocks noGrp="1"/>
          </p:cNvSpPr>
          <p:nvPr>
            <p:ph type="sldNum" sz="quarter" idx="12"/>
          </p:nvPr>
        </p:nvSpPr>
        <p:spPr/>
        <p:txBody>
          <a:bodyPr/>
          <a:lstStyle/>
          <a:p>
            <a:fld id="{F4C68C5D-1464-4BD2-8592-DB38DB3CEACF}" type="slidenum">
              <a:rPr lang="pl-PL" smtClean="0"/>
              <a:t>18</a:t>
            </a:fld>
            <a:endParaRPr lang="pl-PL"/>
          </a:p>
        </p:txBody>
      </p:sp>
      <p:sp>
        <p:nvSpPr>
          <p:cNvPr id="6" name="Symbol zastępczy stopki 8">
            <a:extLst>
              <a:ext uri="{FF2B5EF4-FFF2-40B4-BE49-F238E27FC236}">
                <a16:creationId xmlns:a16="http://schemas.microsoft.com/office/drawing/2014/main" xmlns="" id="{E1D43900-7CFC-4CA0-B075-DE9F8ECF7A44}"/>
              </a:ext>
            </a:extLst>
          </p:cNvPr>
          <p:cNvSpPr>
            <a:spLocks noGrp="1"/>
          </p:cNvSpPr>
          <p:nvPr>
            <p:ph type="ftr" sz="quarter" idx="11"/>
          </p:nvPr>
        </p:nvSpPr>
        <p:spPr>
          <a:xfrm>
            <a:off x="11199564" y="6356350"/>
            <a:ext cx="467299" cy="365125"/>
          </a:xfrm>
        </p:spPr>
        <p:txBody>
          <a:bodyPr/>
          <a:lstStyle/>
          <a:p>
            <a:r>
              <a:rPr lang="pl-PL" dirty="0"/>
              <a:t>/43</a:t>
            </a:r>
          </a:p>
        </p:txBody>
      </p:sp>
    </p:spTree>
    <p:extLst>
      <p:ext uri="{BB962C8B-B14F-4D97-AF65-F5344CB8AC3E}">
        <p14:creationId xmlns:p14="http://schemas.microsoft.com/office/powerpoint/2010/main" val="4091440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991" y="537072"/>
            <a:ext cx="10300017" cy="5783856"/>
          </a:xfrm>
          <a:prstGeom prst="rect">
            <a:avLst/>
          </a:prstGeom>
        </p:spPr>
      </p:pic>
      <p:sp>
        <p:nvSpPr>
          <p:cNvPr id="5" name="Symbol zastępczy numeru slajdu 4">
            <a:extLst>
              <a:ext uri="{FF2B5EF4-FFF2-40B4-BE49-F238E27FC236}">
                <a16:creationId xmlns:a16="http://schemas.microsoft.com/office/drawing/2014/main" xmlns="" id="{9C20AA86-7AC0-4925-89CA-3CD9936F1CCD}"/>
              </a:ext>
            </a:extLst>
          </p:cNvPr>
          <p:cNvSpPr>
            <a:spLocks noGrp="1"/>
          </p:cNvSpPr>
          <p:nvPr>
            <p:ph type="sldNum" sz="quarter" idx="12"/>
          </p:nvPr>
        </p:nvSpPr>
        <p:spPr/>
        <p:txBody>
          <a:bodyPr/>
          <a:lstStyle/>
          <a:p>
            <a:fld id="{F4C68C5D-1464-4BD2-8592-DB38DB3CEACF}" type="slidenum">
              <a:rPr lang="pl-PL" smtClean="0"/>
              <a:t>19</a:t>
            </a:fld>
            <a:endParaRPr lang="pl-PL"/>
          </a:p>
        </p:txBody>
      </p:sp>
      <p:sp>
        <p:nvSpPr>
          <p:cNvPr id="6" name="Symbol zastępczy stopki 8">
            <a:extLst>
              <a:ext uri="{FF2B5EF4-FFF2-40B4-BE49-F238E27FC236}">
                <a16:creationId xmlns:a16="http://schemas.microsoft.com/office/drawing/2014/main" xmlns="" id="{EDD853FB-3320-4FCD-A2D2-224D9DE9229C}"/>
              </a:ext>
            </a:extLst>
          </p:cNvPr>
          <p:cNvSpPr>
            <a:spLocks noGrp="1"/>
          </p:cNvSpPr>
          <p:nvPr>
            <p:ph type="ftr" sz="quarter" idx="11"/>
          </p:nvPr>
        </p:nvSpPr>
        <p:spPr>
          <a:xfrm>
            <a:off x="11199564" y="6356350"/>
            <a:ext cx="467299" cy="365125"/>
          </a:xfrm>
        </p:spPr>
        <p:txBody>
          <a:bodyPr/>
          <a:lstStyle/>
          <a:p>
            <a:r>
              <a:rPr lang="pl-PL" dirty="0"/>
              <a:t>/43</a:t>
            </a:r>
          </a:p>
        </p:txBody>
      </p:sp>
      <p:sp>
        <p:nvSpPr>
          <p:cNvPr id="3" name="Prostokąt 2"/>
          <p:cNvSpPr/>
          <p:nvPr/>
        </p:nvSpPr>
        <p:spPr>
          <a:xfrm>
            <a:off x="4976553" y="6400412"/>
            <a:ext cx="6096000" cy="276999"/>
          </a:xfrm>
          <a:prstGeom prst="rect">
            <a:avLst/>
          </a:prstGeom>
        </p:spPr>
        <p:txBody>
          <a:bodyPr>
            <a:spAutoFit/>
          </a:bodyPr>
          <a:lstStyle/>
          <a:p>
            <a:r>
              <a:rPr lang="pl-PL" sz="1200" dirty="0">
                <a:solidFill>
                  <a:srgbClr val="FFFF00"/>
                </a:solidFill>
              </a:rPr>
              <a:t>https://www.urmc.rochester.edu/news/story/creating-the-model-human-to-practice-surgery</a:t>
            </a:r>
          </a:p>
        </p:txBody>
      </p:sp>
    </p:spTree>
    <p:extLst>
      <p:ext uri="{BB962C8B-B14F-4D97-AF65-F5344CB8AC3E}">
        <p14:creationId xmlns:p14="http://schemas.microsoft.com/office/powerpoint/2010/main" val="207322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xmlns="" id="{D60AB9F8-EA6A-4815-8423-2306AB386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
            <a:ext cx="9144000" cy="670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0" name="Text Box 2">
            <a:extLst>
              <a:ext uri="{FF2B5EF4-FFF2-40B4-BE49-F238E27FC236}">
                <a16:creationId xmlns:a16="http://schemas.microsoft.com/office/drawing/2014/main" xmlns="" id="{C3328336-B79D-4A24-A80C-B91FE2C05C66}"/>
              </a:ext>
            </a:extLst>
          </p:cNvPr>
          <p:cNvSpPr txBox="1">
            <a:spLocks noChangeArrowheads="1"/>
          </p:cNvSpPr>
          <p:nvPr/>
        </p:nvSpPr>
        <p:spPr bwMode="auto">
          <a:xfrm>
            <a:off x="80772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algn="r">
              <a:buClrTx/>
              <a:buFontTx/>
              <a:buNone/>
            </a:pPr>
            <a:fld id="{D3CF94E4-6C8A-4FE9-ABD6-0CAABF0F24B9}" type="slidenum">
              <a:rPr lang="pl-PL" altLang="pl-PL" sz="1400">
                <a:latin typeface="Times New Roman" panose="02020603050405020304" pitchFamily="18" charset="0"/>
              </a:rPr>
              <a:pPr algn="r">
                <a:buClrTx/>
                <a:buFontTx/>
                <a:buNone/>
              </a:pPr>
              <a:t>2</a:t>
            </a:fld>
            <a:endParaRPr lang="pl-PL" altLang="pl-PL" sz="1400">
              <a:latin typeface="Times New Roman" panose="02020603050405020304" pitchFamily="18" charset="0"/>
            </a:endParaRPr>
          </a:p>
        </p:txBody>
      </p:sp>
      <p:sp>
        <p:nvSpPr>
          <p:cNvPr id="4" name="Symbol zastępczy numeru slajdu 3">
            <a:extLst>
              <a:ext uri="{FF2B5EF4-FFF2-40B4-BE49-F238E27FC236}">
                <a16:creationId xmlns:a16="http://schemas.microsoft.com/office/drawing/2014/main" xmlns="" id="{56DC2E86-0CA9-44CB-9E61-46FC220647C1}"/>
              </a:ext>
            </a:extLst>
          </p:cNvPr>
          <p:cNvSpPr>
            <a:spLocks noGrp="1"/>
          </p:cNvSpPr>
          <p:nvPr>
            <p:ph type="sldNum" sz="quarter" idx="12"/>
          </p:nvPr>
        </p:nvSpPr>
        <p:spPr/>
        <p:txBody>
          <a:bodyPr/>
          <a:lstStyle/>
          <a:p>
            <a:fld id="{F4C68C5D-1464-4BD2-8592-DB38DB3CEACF}" type="slidenum">
              <a:rPr lang="pl-PL" smtClean="0"/>
              <a:t>2</a:t>
            </a:fld>
            <a:endParaRPr lang="pl-PL"/>
          </a:p>
        </p:txBody>
      </p:sp>
      <p:sp>
        <p:nvSpPr>
          <p:cNvPr id="8" name="Symbol zastępczy stopki 8">
            <a:extLst>
              <a:ext uri="{FF2B5EF4-FFF2-40B4-BE49-F238E27FC236}">
                <a16:creationId xmlns:a16="http://schemas.microsoft.com/office/drawing/2014/main" xmlns="" id="{4C057BFC-6A06-404E-92D7-E2BB37E48CBF}"/>
              </a:ext>
            </a:extLst>
          </p:cNvPr>
          <p:cNvSpPr>
            <a:spLocks noGrp="1"/>
          </p:cNvSpPr>
          <p:nvPr>
            <p:ph type="ftr" sz="quarter" idx="11"/>
          </p:nvPr>
        </p:nvSpPr>
        <p:spPr>
          <a:xfrm>
            <a:off x="11199564" y="6356350"/>
            <a:ext cx="467299" cy="365125"/>
          </a:xfrm>
        </p:spPr>
        <p:txBody>
          <a:bodyPr/>
          <a:lstStyle/>
          <a:p>
            <a:r>
              <a:rPr lang="pl-PL" dirty="0"/>
              <a:t>/43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xmlns="" id="{646A46FE-B781-4FDF-83E6-3FD6F502C457}"/>
              </a:ext>
            </a:extLst>
          </p:cNvPr>
          <p:cNvSpPr txBox="1">
            <a:spLocks noChangeArrowheads="1"/>
          </p:cNvSpPr>
          <p:nvPr/>
        </p:nvSpPr>
        <p:spPr bwMode="auto">
          <a:xfrm>
            <a:off x="1949985" y="515573"/>
            <a:ext cx="7976212" cy="551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algn="ctr">
              <a:spcBef>
                <a:spcPts val="1500"/>
              </a:spcBef>
            </a:pPr>
            <a:r>
              <a:rPr lang="pl-PL" altLang="pl-PL" sz="3200" b="1" dirty="0" smtClean="0">
                <a:solidFill>
                  <a:srgbClr val="FFFF00"/>
                </a:solidFill>
                <a:latin typeface="+mj-lt"/>
              </a:rPr>
              <a:t>ARTIFICIAL ORGANS</a:t>
            </a:r>
            <a:endParaRPr lang="pl-PL" altLang="pl-PL" sz="3200" b="1" dirty="0">
              <a:solidFill>
                <a:srgbClr val="FFFF00"/>
              </a:solidFill>
              <a:latin typeface="+mj-lt"/>
            </a:endParaRPr>
          </a:p>
          <a:p>
            <a:pPr algn="ctr">
              <a:spcBef>
                <a:spcPts val="1500"/>
              </a:spcBef>
            </a:pPr>
            <a:endParaRPr lang="pl-PL" altLang="pl-PL" sz="2400" b="1" u="sng" dirty="0">
              <a:solidFill>
                <a:srgbClr val="FFFF00"/>
              </a:solidFill>
            </a:endParaRPr>
          </a:p>
          <a:p>
            <a:pPr>
              <a:spcBef>
                <a:spcPts val="1500"/>
              </a:spcBef>
            </a:pPr>
            <a:r>
              <a:rPr lang="en-US" altLang="pl-PL" sz="2800" b="1" dirty="0">
                <a:solidFill>
                  <a:srgbClr val="FFFF00"/>
                </a:solidFill>
                <a:latin typeface="+mj-lt"/>
              </a:rPr>
              <a:t>advantages</a:t>
            </a:r>
            <a:r>
              <a:rPr lang="en-US" altLang="pl-PL" sz="2800" b="1" dirty="0" smtClean="0">
                <a:solidFill>
                  <a:srgbClr val="FFFF00"/>
                </a:solidFill>
                <a:latin typeface="+mj-lt"/>
              </a:rPr>
              <a:t>:</a:t>
            </a:r>
            <a:endParaRPr lang="pl-PL" altLang="pl-PL" sz="28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2800" b="1" dirty="0" smtClean="0">
                <a:solidFill>
                  <a:srgbClr val="FFFF00"/>
                </a:solidFill>
                <a:latin typeface="+mj-lt"/>
              </a:rPr>
              <a:t>no </a:t>
            </a:r>
            <a:r>
              <a:rPr lang="en-US" altLang="pl-PL" sz="2800" b="1" dirty="0">
                <a:solidFill>
                  <a:srgbClr val="FFFF00"/>
                </a:solidFill>
                <a:latin typeface="+mj-lt"/>
              </a:rPr>
              <a:t>immunological </a:t>
            </a:r>
            <a:r>
              <a:rPr lang="en-US" altLang="pl-PL" sz="2800" b="1" dirty="0" smtClean="0">
                <a:solidFill>
                  <a:srgbClr val="FFFF00"/>
                </a:solidFill>
                <a:latin typeface="+mj-lt"/>
              </a:rPr>
              <a:t>barrier</a:t>
            </a:r>
            <a:endParaRPr lang="pl-PL" altLang="pl-PL" sz="28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2800" b="1" dirty="0" smtClean="0">
                <a:solidFill>
                  <a:srgbClr val="FFFF00"/>
                </a:solidFill>
                <a:latin typeface="+mj-lt"/>
              </a:rPr>
              <a:t>full sterility</a:t>
            </a:r>
            <a:endParaRPr lang="pl-PL" altLang="pl-PL" sz="28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2800" b="1" dirty="0" smtClean="0">
                <a:solidFill>
                  <a:srgbClr val="FFFF00"/>
                </a:solidFill>
                <a:latin typeface="+mj-lt"/>
              </a:rPr>
              <a:t>immediate </a:t>
            </a:r>
            <a:r>
              <a:rPr lang="en-US" altLang="pl-PL" sz="2800" b="1" dirty="0">
                <a:solidFill>
                  <a:srgbClr val="FFFF00"/>
                </a:solidFill>
                <a:latin typeface="+mj-lt"/>
              </a:rPr>
              <a:t>access ("off the shelf</a:t>
            </a:r>
            <a:r>
              <a:rPr lang="en-US" altLang="pl-PL" sz="2800" b="1" dirty="0" smtClean="0">
                <a:solidFill>
                  <a:srgbClr val="FFFF00"/>
                </a:solidFill>
                <a:latin typeface="+mj-lt"/>
              </a:rPr>
              <a:t>")</a:t>
            </a:r>
            <a:endParaRPr lang="pl-PL" altLang="pl-PL" sz="2800" b="1" dirty="0" smtClean="0">
              <a:solidFill>
                <a:srgbClr val="FFFF00"/>
              </a:solidFill>
              <a:latin typeface="+mj-lt"/>
            </a:endParaRPr>
          </a:p>
          <a:p>
            <a:pPr>
              <a:spcBef>
                <a:spcPts val="1500"/>
              </a:spcBef>
            </a:pPr>
            <a:r>
              <a:rPr lang="en-US" altLang="pl-PL" sz="2800" b="1" dirty="0" smtClean="0">
                <a:solidFill>
                  <a:srgbClr val="FFFF00"/>
                </a:solidFill>
                <a:latin typeface="+mj-lt"/>
              </a:rPr>
              <a:t>disadvantages:</a:t>
            </a:r>
            <a:endParaRPr lang="pl-PL" altLang="pl-PL" sz="2800" b="1" dirty="0" smtClean="0">
              <a:solidFill>
                <a:srgbClr val="FFFF00"/>
              </a:solidFill>
              <a:latin typeface="+mj-lt"/>
            </a:endParaRPr>
          </a:p>
          <a:p>
            <a:pPr marL="457200" indent="-457200">
              <a:spcBef>
                <a:spcPts val="1500"/>
              </a:spcBef>
              <a:buFont typeface="Arial" panose="020B0604020202020204" pitchFamily="34" charset="0"/>
              <a:buChar char="•"/>
            </a:pPr>
            <a:r>
              <a:rPr lang="pl-PL" altLang="pl-PL" sz="2800" b="1" dirty="0">
                <a:solidFill>
                  <a:srgbClr val="FFFF00"/>
                </a:solidFill>
                <a:latin typeface="+mj-lt"/>
              </a:rPr>
              <a:t>C</a:t>
            </a:r>
            <a:r>
              <a:rPr lang="en-US" altLang="pl-PL" sz="2800" b="1" dirty="0" err="1" smtClean="0">
                <a:solidFill>
                  <a:srgbClr val="FFFF00"/>
                </a:solidFill>
                <a:latin typeface="+mj-lt"/>
              </a:rPr>
              <a:t>ost</a:t>
            </a:r>
            <a:endParaRPr lang="pl-PL" altLang="pl-PL" sz="28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2800" b="1" dirty="0" smtClean="0">
                <a:solidFill>
                  <a:srgbClr val="FFFF00"/>
                </a:solidFill>
                <a:latin typeface="+mj-lt"/>
              </a:rPr>
              <a:t>power </a:t>
            </a:r>
            <a:r>
              <a:rPr lang="en-US" altLang="pl-PL" sz="2800" b="1" dirty="0">
                <a:solidFill>
                  <a:srgbClr val="FFFF00"/>
                </a:solidFill>
                <a:latin typeface="+mj-lt"/>
              </a:rPr>
              <a:t>supply</a:t>
            </a:r>
            <a:endParaRPr lang="pl-PL" altLang="pl-PL" sz="2400" b="1" dirty="0">
              <a:solidFill>
                <a:srgbClr val="FFFF00"/>
              </a:solidFill>
            </a:endParaRPr>
          </a:p>
        </p:txBody>
      </p:sp>
      <p:sp>
        <p:nvSpPr>
          <p:cNvPr id="4" name="Symbol zastępczy numeru slajdu 3">
            <a:extLst>
              <a:ext uri="{FF2B5EF4-FFF2-40B4-BE49-F238E27FC236}">
                <a16:creationId xmlns:a16="http://schemas.microsoft.com/office/drawing/2014/main" xmlns="" id="{CCCAB973-F25B-4E70-9DD7-6A90AFDA8332}"/>
              </a:ext>
            </a:extLst>
          </p:cNvPr>
          <p:cNvSpPr>
            <a:spLocks noGrp="1"/>
          </p:cNvSpPr>
          <p:nvPr>
            <p:ph type="sldNum" sz="quarter" idx="12"/>
          </p:nvPr>
        </p:nvSpPr>
        <p:spPr/>
        <p:txBody>
          <a:bodyPr/>
          <a:lstStyle/>
          <a:p>
            <a:fld id="{F4C68C5D-1464-4BD2-8592-DB38DB3CEACF}" type="slidenum">
              <a:rPr lang="pl-PL" smtClean="0"/>
              <a:t>20</a:t>
            </a:fld>
            <a:endParaRPr lang="pl-PL"/>
          </a:p>
        </p:txBody>
      </p:sp>
      <p:sp>
        <p:nvSpPr>
          <p:cNvPr id="6" name="Symbol zastępczy stopki 8">
            <a:extLst>
              <a:ext uri="{FF2B5EF4-FFF2-40B4-BE49-F238E27FC236}">
                <a16:creationId xmlns:a16="http://schemas.microsoft.com/office/drawing/2014/main" xmlns="" id="{34A68DE5-659E-46F1-AB43-A3568BD9B910}"/>
              </a:ext>
            </a:extLst>
          </p:cNvPr>
          <p:cNvSpPr>
            <a:spLocks noGrp="1"/>
          </p:cNvSpPr>
          <p:nvPr>
            <p:ph type="ftr" sz="quarter" idx="11"/>
          </p:nvPr>
        </p:nvSpPr>
        <p:spPr>
          <a:xfrm>
            <a:off x="11199564" y="6356350"/>
            <a:ext cx="467299" cy="365125"/>
          </a:xfrm>
        </p:spPr>
        <p:txBody>
          <a:bodyPr/>
          <a:lstStyle/>
          <a:p>
            <a:r>
              <a:rPr lang="pl-PL" dirty="0"/>
              <a:t>/43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xmlns="" id="{DA36FD4C-B5EA-44DB-AE2F-2438E6E9CA8F}"/>
              </a:ext>
            </a:extLst>
          </p:cNvPr>
          <p:cNvPicPr>
            <a:picLocks noChangeAspect="1"/>
          </p:cNvPicPr>
          <p:nvPr/>
        </p:nvPicPr>
        <p:blipFill>
          <a:blip r:embed="rId2"/>
          <a:stretch>
            <a:fillRect/>
          </a:stretch>
        </p:blipFill>
        <p:spPr>
          <a:xfrm>
            <a:off x="1095375" y="814387"/>
            <a:ext cx="10001250" cy="5229225"/>
          </a:xfrm>
          <a:prstGeom prst="rect">
            <a:avLst/>
          </a:prstGeom>
        </p:spPr>
      </p:pic>
      <p:sp>
        <p:nvSpPr>
          <p:cNvPr id="5" name="Symbol zastępczy numeru slajdu 4">
            <a:extLst>
              <a:ext uri="{FF2B5EF4-FFF2-40B4-BE49-F238E27FC236}">
                <a16:creationId xmlns:a16="http://schemas.microsoft.com/office/drawing/2014/main" xmlns="" id="{A2469668-E89C-4C6E-8019-CEE75CEF73DB}"/>
              </a:ext>
            </a:extLst>
          </p:cNvPr>
          <p:cNvSpPr>
            <a:spLocks noGrp="1"/>
          </p:cNvSpPr>
          <p:nvPr>
            <p:ph type="sldNum" sz="quarter" idx="12"/>
          </p:nvPr>
        </p:nvSpPr>
        <p:spPr/>
        <p:txBody>
          <a:bodyPr/>
          <a:lstStyle/>
          <a:p>
            <a:fld id="{F4C68C5D-1464-4BD2-8592-DB38DB3CEACF}" type="slidenum">
              <a:rPr lang="pl-PL" smtClean="0"/>
              <a:t>21</a:t>
            </a:fld>
            <a:endParaRPr lang="pl-PL"/>
          </a:p>
        </p:txBody>
      </p:sp>
      <p:sp>
        <p:nvSpPr>
          <p:cNvPr id="6" name="Symbol zastępczy stopki 8">
            <a:extLst>
              <a:ext uri="{FF2B5EF4-FFF2-40B4-BE49-F238E27FC236}">
                <a16:creationId xmlns:a16="http://schemas.microsoft.com/office/drawing/2014/main" xmlns="" id="{C92088E2-36BF-4044-B2FF-4EB73DBB5E6A}"/>
              </a:ext>
            </a:extLst>
          </p:cNvPr>
          <p:cNvSpPr>
            <a:spLocks noGrp="1"/>
          </p:cNvSpPr>
          <p:nvPr>
            <p:ph type="ftr" sz="quarter" idx="11"/>
          </p:nvPr>
        </p:nvSpPr>
        <p:spPr>
          <a:xfrm>
            <a:off x="11199564" y="6356350"/>
            <a:ext cx="467299" cy="365125"/>
          </a:xfrm>
        </p:spPr>
        <p:txBody>
          <a:bodyPr/>
          <a:lstStyle/>
          <a:p>
            <a:r>
              <a:rPr lang="pl-PL" dirty="0"/>
              <a:t>/43</a:t>
            </a:r>
          </a:p>
        </p:txBody>
      </p:sp>
      <p:sp>
        <p:nvSpPr>
          <p:cNvPr id="3" name="pole tekstowe 2"/>
          <p:cNvSpPr txBox="1"/>
          <p:nvPr/>
        </p:nvSpPr>
        <p:spPr>
          <a:xfrm>
            <a:off x="5613400" y="6265333"/>
            <a:ext cx="3623733" cy="276999"/>
          </a:xfrm>
          <a:prstGeom prst="rect">
            <a:avLst/>
          </a:prstGeom>
          <a:noFill/>
        </p:spPr>
        <p:txBody>
          <a:bodyPr wrap="square" rtlCol="0">
            <a:spAutoFit/>
          </a:bodyPr>
          <a:lstStyle/>
          <a:p>
            <a:r>
              <a:rPr lang="pl-PL" sz="1200" i="1" dirty="0" err="1" smtClean="0">
                <a:solidFill>
                  <a:srgbClr val="FFFF00"/>
                </a:solidFill>
              </a:rPr>
              <a:t>An</a:t>
            </a:r>
            <a:r>
              <a:rPr lang="pl-PL" sz="1200" i="1" dirty="0" smtClean="0">
                <a:solidFill>
                  <a:srgbClr val="FFFF00"/>
                </a:solidFill>
              </a:rPr>
              <a:t> </a:t>
            </a:r>
            <a:r>
              <a:rPr lang="pl-PL" sz="1200" i="1" dirty="0" err="1" smtClean="0">
                <a:solidFill>
                  <a:srgbClr val="FFFF00"/>
                </a:solidFill>
              </a:rPr>
              <a:t>Illustrated</a:t>
            </a:r>
            <a:r>
              <a:rPr lang="pl-PL" sz="1200" i="1" dirty="0" smtClean="0">
                <a:solidFill>
                  <a:srgbClr val="FFFF00"/>
                </a:solidFill>
              </a:rPr>
              <a:t> </a:t>
            </a:r>
            <a:r>
              <a:rPr lang="pl-PL" sz="1200" i="1" dirty="0" err="1" smtClean="0">
                <a:solidFill>
                  <a:srgbClr val="FFFF00"/>
                </a:solidFill>
              </a:rPr>
              <a:t>History</a:t>
            </a:r>
            <a:r>
              <a:rPr lang="pl-PL" sz="1200" i="1" dirty="0" smtClean="0">
                <a:solidFill>
                  <a:srgbClr val="FFFF00"/>
                </a:solidFill>
              </a:rPr>
              <a:t> of </a:t>
            </a:r>
            <a:r>
              <a:rPr lang="pl-PL" sz="1200" i="1" dirty="0" err="1" smtClean="0">
                <a:solidFill>
                  <a:srgbClr val="FFFF00"/>
                </a:solidFill>
              </a:rPr>
              <a:t>Transplantation</a:t>
            </a:r>
            <a:r>
              <a:rPr lang="pl-PL" sz="1200" i="1" dirty="0" smtClean="0">
                <a:solidFill>
                  <a:srgbClr val="FFFF00"/>
                </a:solidFill>
              </a:rPr>
              <a:t>, </a:t>
            </a:r>
            <a:r>
              <a:rPr lang="pl-PL" sz="1200" i="1" dirty="0" err="1" smtClean="0">
                <a:solidFill>
                  <a:srgbClr val="FFFF00"/>
                </a:solidFill>
              </a:rPr>
              <a:t>Sandoz</a:t>
            </a:r>
            <a:r>
              <a:rPr lang="pl-PL" sz="1200" i="1" dirty="0" smtClean="0">
                <a:solidFill>
                  <a:srgbClr val="FFFF00"/>
                </a:solidFill>
              </a:rPr>
              <a:t> 1999</a:t>
            </a:r>
            <a:endParaRPr lang="pl-PL" sz="1200" i="1" dirty="0">
              <a:solidFill>
                <a:srgbClr val="FFFF00"/>
              </a:solidFill>
            </a:endParaRPr>
          </a:p>
        </p:txBody>
      </p:sp>
    </p:spTree>
    <p:extLst>
      <p:ext uri="{BB962C8B-B14F-4D97-AF65-F5344CB8AC3E}">
        <p14:creationId xmlns:p14="http://schemas.microsoft.com/office/powerpoint/2010/main" val="1968739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1841" y="319489"/>
            <a:ext cx="6025356" cy="6061051"/>
          </a:xfrm>
          <a:prstGeom prst="rect">
            <a:avLst/>
          </a:prstGeom>
        </p:spPr>
      </p:pic>
      <p:sp>
        <p:nvSpPr>
          <p:cNvPr id="5" name="Symbol zastępczy numeru slajdu 4">
            <a:extLst>
              <a:ext uri="{FF2B5EF4-FFF2-40B4-BE49-F238E27FC236}">
                <a16:creationId xmlns:a16="http://schemas.microsoft.com/office/drawing/2014/main" xmlns="" id="{646F9315-0223-4185-B79C-11F3F356E075}"/>
              </a:ext>
            </a:extLst>
          </p:cNvPr>
          <p:cNvSpPr>
            <a:spLocks noGrp="1"/>
          </p:cNvSpPr>
          <p:nvPr>
            <p:ph type="sldNum" sz="quarter" idx="12"/>
          </p:nvPr>
        </p:nvSpPr>
        <p:spPr/>
        <p:txBody>
          <a:bodyPr/>
          <a:lstStyle/>
          <a:p>
            <a:fld id="{F4C68C5D-1464-4BD2-8592-DB38DB3CEACF}" type="slidenum">
              <a:rPr lang="pl-PL" smtClean="0"/>
              <a:t>22</a:t>
            </a:fld>
            <a:endParaRPr lang="pl-PL"/>
          </a:p>
        </p:txBody>
      </p:sp>
      <p:sp>
        <p:nvSpPr>
          <p:cNvPr id="6" name="Symbol zastępczy stopki 8">
            <a:extLst>
              <a:ext uri="{FF2B5EF4-FFF2-40B4-BE49-F238E27FC236}">
                <a16:creationId xmlns:a16="http://schemas.microsoft.com/office/drawing/2014/main" xmlns="" id="{664E2D35-E721-4347-9D01-B692CE363CDC}"/>
              </a:ext>
            </a:extLst>
          </p:cNvPr>
          <p:cNvSpPr>
            <a:spLocks noGrp="1"/>
          </p:cNvSpPr>
          <p:nvPr>
            <p:ph type="ftr" sz="quarter" idx="11"/>
          </p:nvPr>
        </p:nvSpPr>
        <p:spPr>
          <a:xfrm>
            <a:off x="11199564" y="6356350"/>
            <a:ext cx="467299" cy="365125"/>
          </a:xfrm>
        </p:spPr>
        <p:txBody>
          <a:bodyPr/>
          <a:lstStyle/>
          <a:p>
            <a:r>
              <a:rPr lang="pl-PL" dirty="0"/>
              <a:t>/43</a:t>
            </a:r>
          </a:p>
        </p:txBody>
      </p:sp>
      <p:sp>
        <p:nvSpPr>
          <p:cNvPr id="7" name="pole tekstowe 6"/>
          <p:cNvSpPr txBox="1"/>
          <p:nvPr/>
        </p:nvSpPr>
        <p:spPr>
          <a:xfrm>
            <a:off x="8043130" y="6444476"/>
            <a:ext cx="3623733" cy="276999"/>
          </a:xfrm>
          <a:prstGeom prst="rect">
            <a:avLst/>
          </a:prstGeom>
          <a:noFill/>
        </p:spPr>
        <p:txBody>
          <a:bodyPr wrap="square" rtlCol="0">
            <a:spAutoFit/>
          </a:bodyPr>
          <a:lstStyle/>
          <a:p>
            <a:r>
              <a:rPr lang="pl-PL" sz="1200" i="1" dirty="0" err="1" smtClean="0">
                <a:solidFill>
                  <a:srgbClr val="FFFF00"/>
                </a:solidFill>
              </a:rPr>
              <a:t>An</a:t>
            </a:r>
            <a:r>
              <a:rPr lang="pl-PL" sz="1200" i="1" dirty="0" smtClean="0">
                <a:solidFill>
                  <a:srgbClr val="FFFF00"/>
                </a:solidFill>
              </a:rPr>
              <a:t> </a:t>
            </a:r>
            <a:r>
              <a:rPr lang="pl-PL" sz="1200" i="1" dirty="0" err="1" smtClean="0">
                <a:solidFill>
                  <a:srgbClr val="FFFF00"/>
                </a:solidFill>
              </a:rPr>
              <a:t>Illustrated</a:t>
            </a:r>
            <a:r>
              <a:rPr lang="pl-PL" sz="1200" i="1" dirty="0" smtClean="0">
                <a:solidFill>
                  <a:srgbClr val="FFFF00"/>
                </a:solidFill>
              </a:rPr>
              <a:t> </a:t>
            </a:r>
            <a:r>
              <a:rPr lang="pl-PL" sz="1200" i="1" dirty="0" err="1" smtClean="0">
                <a:solidFill>
                  <a:srgbClr val="FFFF00"/>
                </a:solidFill>
              </a:rPr>
              <a:t>History</a:t>
            </a:r>
            <a:r>
              <a:rPr lang="pl-PL" sz="1200" i="1" dirty="0" smtClean="0">
                <a:solidFill>
                  <a:srgbClr val="FFFF00"/>
                </a:solidFill>
              </a:rPr>
              <a:t> of </a:t>
            </a:r>
            <a:r>
              <a:rPr lang="pl-PL" sz="1200" i="1" dirty="0" err="1" smtClean="0">
                <a:solidFill>
                  <a:srgbClr val="FFFF00"/>
                </a:solidFill>
              </a:rPr>
              <a:t>Transplantation</a:t>
            </a:r>
            <a:r>
              <a:rPr lang="pl-PL" sz="1200" i="1" dirty="0" smtClean="0">
                <a:solidFill>
                  <a:srgbClr val="FFFF00"/>
                </a:solidFill>
              </a:rPr>
              <a:t>, </a:t>
            </a:r>
            <a:r>
              <a:rPr lang="pl-PL" sz="1200" i="1" dirty="0" err="1" smtClean="0">
                <a:solidFill>
                  <a:srgbClr val="FFFF00"/>
                </a:solidFill>
              </a:rPr>
              <a:t>Sandoz</a:t>
            </a:r>
            <a:r>
              <a:rPr lang="pl-PL" sz="1200" i="1" dirty="0" smtClean="0">
                <a:solidFill>
                  <a:srgbClr val="FFFF00"/>
                </a:solidFill>
              </a:rPr>
              <a:t> 1999</a:t>
            </a:r>
            <a:endParaRPr lang="pl-PL" sz="1200" i="1" dirty="0">
              <a:solidFill>
                <a:srgbClr val="FFFF00"/>
              </a:solidFill>
            </a:endParaRPr>
          </a:p>
        </p:txBody>
      </p:sp>
    </p:spTree>
    <p:extLst>
      <p:ext uri="{BB962C8B-B14F-4D97-AF65-F5344CB8AC3E}">
        <p14:creationId xmlns:p14="http://schemas.microsoft.com/office/powerpoint/2010/main" val="1025804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3238500" y="585787"/>
            <a:ext cx="5715000" cy="5686425"/>
          </a:xfrm>
          <a:prstGeom prst="rect">
            <a:avLst/>
          </a:prstGeom>
        </p:spPr>
      </p:pic>
      <p:sp>
        <p:nvSpPr>
          <p:cNvPr id="5" name="Symbol zastępczy numeru slajdu 4">
            <a:extLst>
              <a:ext uri="{FF2B5EF4-FFF2-40B4-BE49-F238E27FC236}">
                <a16:creationId xmlns:a16="http://schemas.microsoft.com/office/drawing/2014/main" xmlns="" id="{FAFE0992-9A68-48DD-A18C-0DD5E3EEBD3E}"/>
              </a:ext>
            </a:extLst>
          </p:cNvPr>
          <p:cNvSpPr>
            <a:spLocks noGrp="1"/>
          </p:cNvSpPr>
          <p:nvPr>
            <p:ph type="sldNum" sz="quarter" idx="12"/>
          </p:nvPr>
        </p:nvSpPr>
        <p:spPr/>
        <p:txBody>
          <a:bodyPr/>
          <a:lstStyle/>
          <a:p>
            <a:fld id="{F4C68C5D-1464-4BD2-8592-DB38DB3CEACF}" type="slidenum">
              <a:rPr lang="pl-PL" smtClean="0"/>
              <a:t>23</a:t>
            </a:fld>
            <a:endParaRPr lang="pl-PL"/>
          </a:p>
        </p:txBody>
      </p:sp>
      <p:sp>
        <p:nvSpPr>
          <p:cNvPr id="6" name="Symbol zastępczy stopki 8">
            <a:extLst>
              <a:ext uri="{FF2B5EF4-FFF2-40B4-BE49-F238E27FC236}">
                <a16:creationId xmlns:a16="http://schemas.microsoft.com/office/drawing/2014/main" xmlns="" id="{081CA3E9-9D8C-4137-A3A4-D3333E36B29E}"/>
              </a:ext>
            </a:extLst>
          </p:cNvPr>
          <p:cNvSpPr>
            <a:spLocks noGrp="1"/>
          </p:cNvSpPr>
          <p:nvPr>
            <p:ph type="ftr" sz="quarter" idx="11"/>
          </p:nvPr>
        </p:nvSpPr>
        <p:spPr>
          <a:xfrm>
            <a:off x="11199564" y="6356350"/>
            <a:ext cx="467299" cy="365125"/>
          </a:xfrm>
        </p:spPr>
        <p:txBody>
          <a:bodyPr/>
          <a:lstStyle/>
          <a:p>
            <a:r>
              <a:rPr lang="pl-PL" dirty="0"/>
              <a:t>/43</a:t>
            </a:r>
          </a:p>
        </p:txBody>
      </p:sp>
      <p:sp>
        <p:nvSpPr>
          <p:cNvPr id="7" name="pole tekstowe 6"/>
          <p:cNvSpPr txBox="1"/>
          <p:nvPr/>
        </p:nvSpPr>
        <p:spPr>
          <a:xfrm>
            <a:off x="7575831" y="6400412"/>
            <a:ext cx="3623733" cy="276999"/>
          </a:xfrm>
          <a:prstGeom prst="rect">
            <a:avLst/>
          </a:prstGeom>
          <a:noFill/>
        </p:spPr>
        <p:txBody>
          <a:bodyPr wrap="square" rtlCol="0">
            <a:spAutoFit/>
          </a:bodyPr>
          <a:lstStyle/>
          <a:p>
            <a:r>
              <a:rPr lang="pl-PL" sz="1200" i="1" dirty="0" err="1" smtClean="0">
                <a:solidFill>
                  <a:srgbClr val="FFFF00"/>
                </a:solidFill>
              </a:rPr>
              <a:t>An</a:t>
            </a:r>
            <a:r>
              <a:rPr lang="pl-PL" sz="1200" i="1" dirty="0" smtClean="0">
                <a:solidFill>
                  <a:srgbClr val="FFFF00"/>
                </a:solidFill>
              </a:rPr>
              <a:t> </a:t>
            </a:r>
            <a:r>
              <a:rPr lang="pl-PL" sz="1200" i="1" dirty="0" err="1" smtClean="0">
                <a:solidFill>
                  <a:srgbClr val="FFFF00"/>
                </a:solidFill>
              </a:rPr>
              <a:t>Illustrated</a:t>
            </a:r>
            <a:r>
              <a:rPr lang="pl-PL" sz="1200" i="1" dirty="0" smtClean="0">
                <a:solidFill>
                  <a:srgbClr val="FFFF00"/>
                </a:solidFill>
              </a:rPr>
              <a:t> </a:t>
            </a:r>
            <a:r>
              <a:rPr lang="pl-PL" sz="1200" i="1" dirty="0" err="1" smtClean="0">
                <a:solidFill>
                  <a:srgbClr val="FFFF00"/>
                </a:solidFill>
              </a:rPr>
              <a:t>History</a:t>
            </a:r>
            <a:r>
              <a:rPr lang="pl-PL" sz="1200" i="1" dirty="0" smtClean="0">
                <a:solidFill>
                  <a:srgbClr val="FFFF00"/>
                </a:solidFill>
              </a:rPr>
              <a:t> of </a:t>
            </a:r>
            <a:r>
              <a:rPr lang="pl-PL" sz="1200" i="1" dirty="0" err="1" smtClean="0">
                <a:solidFill>
                  <a:srgbClr val="FFFF00"/>
                </a:solidFill>
              </a:rPr>
              <a:t>Transplantation</a:t>
            </a:r>
            <a:r>
              <a:rPr lang="pl-PL" sz="1200" i="1" dirty="0" smtClean="0">
                <a:solidFill>
                  <a:srgbClr val="FFFF00"/>
                </a:solidFill>
              </a:rPr>
              <a:t>, </a:t>
            </a:r>
            <a:r>
              <a:rPr lang="pl-PL" sz="1200" i="1" dirty="0" err="1" smtClean="0">
                <a:solidFill>
                  <a:srgbClr val="FFFF00"/>
                </a:solidFill>
              </a:rPr>
              <a:t>Sandoz</a:t>
            </a:r>
            <a:r>
              <a:rPr lang="pl-PL" sz="1200" i="1" dirty="0" smtClean="0">
                <a:solidFill>
                  <a:srgbClr val="FFFF00"/>
                </a:solidFill>
              </a:rPr>
              <a:t> 1999</a:t>
            </a:r>
            <a:endParaRPr lang="pl-PL" sz="1200" i="1" dirty="0">
              <a:solidFill>
                <a:srgbClr val="FFFF00"/>
              </a:solidFill>
            </a:endParaRPr>
          </a:p>
        </p:txBody>
      </p:sp>
    </p:spTree>
    <p:extLst>
      <p:ext uri="{BB962C8B-B14F-4D97-AF65-F5344CB8AC3E}">
        <p14:creationId xmlns:p14="http://schemas.microsoft.com/office/powerpoint/2010/main" val="3190269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2780208" y="228600"/>
            <a:ext cx="5722441" cy="6510866"/>
          </a:xfrm>
          <a:prstGeom prst="rect">
            <a:avLst/>
          </a:prstGeom>
        </p:spPr>
      </p:pic>
      <p:sp>
        <p:nvSpPr>
          <p:cNvPr id="5" name="Symbol zastępczy numeru slajdu 4">
            <a:extLst>
              <a:ext uri="{FF2B5EF4-FFF2-40B4-BE49-F238E27FC236}">
                <a16:creationId xmlns:a16="http://schemas.microsoft.com/office/drawing/2014/main" xmlns="" id="{70EA9030-34F3-4252-8AEC-9210C07A0F5B}"/>
              </a:ext>
            </a:extLst>
          </p:cNvPr>
          <p:cNvSpPr>
            <a:spLocks noGrp="1"/>
          </p:cNvSpPr>
          <p:nvPr>
            <p:ph type="sldNum" sz="quarter" idx="12"/>
          </p:nvPr>
        </p:nvSpPr>
        <p:spPr/>
        <p:txBody>
          <a:bodyPr/>
          <a:lstStyle/>
          <a:p>
            <a:fld id="{F4C68C5D-1464-4BD2-8592-DB38DB3CEACF}" type="slidenum">
              <a:rPr lang="pl-PL" smtClean="0"/>
              <a:t>24</a:t>
            </a:fld>
            <a:endParaRPr lang="pl-PL"/>
          </a:p>
        </p:txBody>
      </p:sp>
      <p:sp>
        <p:nvSpPr>
          <p:cNvPr id="6" name="Symbol zastępczy stopki 8">
            <a:extLst>
              <a:ext uri="{FF2B5EF4-FFF2-40B4-BE49-F238E27FC236}">
                <a16:creationId xmlns:a16="http://schemas.microsoft.com/office/drawing/2014/main" xmlns="" id="{5195F322-6C38-47CF-84D5-DA7629141488}"/>
              </a:ext>
            </a:extLst>
          </p:cNvPr>
          <p:cNvSpPr>
            <a:spLocks noGrp="1"/>
          </p:cNvSpPr>
          <p:nvPr>
            <p:ph type="ftr" sz="quarter" idx="11"/>
          </p:nvPr>
        </p:nvSpPr>
        <p:spPr>
          <a:xfrm>
            <a:off x="11199564" y="6356350"/>
            <a:ext cx="467299" cy="365125"/>
          </a:xfrm>
        </p:spPr>
        <p:txBody>
          <a:bodyPr/>
          <a:lstStyle/>
          <a:p>
            <a:r>
              <a:rPr lang="pl-PL" dirty="0"/>
              <a:t>/43</a:t>
            </a:r>
          </a:p>
        </p:txBody>
      </p:sp>
      <p:pic>
        <p:nvPicPr>
          <p:cNvPr id="3" name="Obraz 2"/>
          <p:cNvPicPr>
            <a:picLocks noChangeAspect="1"/>
          </p:cNvPicPr>
          <p:nvPr/>
        </p:nvPicPr>
        <p:blipFill>
          <a:blip r:embed="rId3"/>
          <a:stretch>
            <a:fillRect/>
          </a:stretch>
        </p:blipFill>
        <p:spPr>
          <a:xfrm>
            <a:off x="8610600" y="6191743"/>
            <a:ext cx="3627434" cy="329213"/>
          </a:xfrm>
          <a:prstGeom prst="rect">
            <a:avLst/>
          </a:prstGeom>
        </p:spPr>
      </p:pic>
    </p:spTree>
    <p:extLst>
      <p:ext uri="{BB962C8B-B14F-4D97-AF65-F5344CB8AC3E}">
        <p14:creationId xmlns:p14="http://schemas.microsoft.com/office/powerpoint/2010/main" val="896273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879242" y="741630"/>
            <a:ext cx="8243653" cy="5537985"/>
          </a:xfrm>
          <a:prstGeom prst="rect">
            <a:avLst/>
          </a:prstGeom>
        </p:spPr>
      </p:pic>
      <p:sp>
        <p:nvSpPr>
          <p:cNvPr id="5" name="Symbol zastępczy numeru slajdu 4">
            <a:extLst>
              <a:ext uri="{FF2B5EF4-FFF2-40B4-BE49-F238E27FC236}">
                <a16:creationId xmlns:a16="http://schemas.microsoft.com/office/drawing/2014/main" xmlns="" id="{7130756F-41CD-491C-9A77-C08D142D5957}"/>
              </a:ext>
            </a:extLst>
          </p:cNvPr>
          <p:cNvSpPr>
            <a:spLocks noGrp="1"/>
          </p:cNvSpPr>
          <p:nvPr>
            <p:ph type="sldNum" sz="quarter" idx="12"/>
          </p:nvPr>
        </p:nvSpPr>
        <p:spPr/>
        <p:txBody>
          <a:bodyPr/>
          <a:lstStyle/>
          <a:p>
            <a:fld id="{F4C68C5D-1464-4BD2-8592-DB38DB3CEACF}" type="slidenum">
              <a:rPr lang="pl-PL" smtClean="0"/>
              <a:t>25</a:t>
            </a:fld>
            <a:endParaRPr lang="pl-PL"/>
          </a:p>
        </p:txBody>
      </p:sp>
      <p:sp>
        <p:nvSpPr>
          <p:cNvPr id="6" name="Symbol zastępczy stopki 8">
            <a:extLst>
              <a:ext uri="{FF2B5EF4-FFF2-40B4-BE49-F238E27FC236}">
                <a16:creationId xmlns:a16="http://schemas.microsoft.com/office/drawing/2014/main" xmlns="" id="{666FD908-5E43-4905-9358-EA0A605ABBBD}"/>
              </a:ext>
            </a:extLst>
          </p:cNvPr>
          <p:cNvSpPr>
            <a:spLocks noGrp="1"/>
          </p:cNvSpPr>
          <p:nvPr>
            <p:ph type="ftr" sz="quarter" idx="11"/>
          </p:nvPr>
        </p:nvSpPr>
        <p:spPr>
          <a:xfrm>
            <a:off x="11199564" y="6356350"/>
            <a:ext cx="467299" cy="365125"/>
          </a:xfrm>
        </p:spPr>
        <p:txBody>
          <a:bodyPr/>
          <a:lstStyle/>
          <a:p>
            <a:r>
              <a:rPr lang="pl-PL" dirty="0"/>
              <a:t>/43</a:t>
            </a:r>
          </a:p>
        </p:txBody>
      </p:sp>
      <p:sp>
        <p:nvSpPr>
          <p:cNvPr id="7" name="pole tekstowe 6"/>
          <p:cNvSpPr txBox="1"/>
          <p:nvPr/>
        </p:nvSpPr>
        <p:spPr>
          <a:xfrm>
            <a:off x="7442200" y="6444476"/>
            <a:ext cx="3623733" cy="276999"/>
          </a:xfrm>
          <a:prstGeom prst="rect">
            <a:avLst/>
          </a:prstGeom>
          <a:noFill/>
        </p:spPr>
        <p:txBody>
          <a:bodyPr wrap="square" rtlCol="0">
            <a:spAutoFit/>
          </a:bodyPr>
          <a:lstStyle/>
          <a:p>
            <a:r>
              <a:rPr lang="pl-PL" sz="1200" i="1" dirty="0" err="1" smtClean="0">
                <a:solidFill>
                  <a:srgbClr val="FFFF00"/>
                </a:solidFill>
              </a:rPr>
              <a:t>An</a:t>
            </a:r>
            <a:r>
              <a:rPr lang="pl-PL" sz="1200" i="1" dirty="0" smtClean="0">
                <a:solidFill>
                  <a:srgbClr val="FFFF00"/>
                </a:solidFill>
              </a:rPr>
              <a:t> </a:t>
            </a:r>
            <a:r>
              <a:rPr lang="pl-PL" sz="1200" i="1" dirty="0" err="1" smtClean="0">
                <a:solidFill>
                  <a:srgbClr val="FFFF00"/>
                </a:solidFill>
              </a:rPr>
              <a:t>Illustrated</a:t>
            </a:r>
            <a:r>
              <a:rPr lang="pl-PL" sz="1200" i="1" dirty="0" smtClean="0">
                <a:solidFill>
                  <a:srgbClr val="FFFF00"/>
                </a:solidFill>
              </a:rPr>
              <a:t> </a:t>
            </a:r>
            <a:r>
              <a:rPr lang="pl-PL" sz="1200" i="1" dirty="0" err="1" smtClean="0">
                <a:solidFill>
                  <a:srgbClr val="FFFF00"/>
                </a:solidFill>
              </a:rPr>
              <a:t>History</a:t>
            </a:r>
            <a:r>
              <a:rPr lang="pl-PL" sz="1200" i="1" dirty="0" smtClean="0">
                <a:solidFill>
                  <a:srgbClr val="FFFF00"/>
                </a:solidFill>
              </a:rPr>
              <a:t> of </a:t>
            </a:r>
            <a:r>
              <a:rPr lang="pl-PL" sz="1200" i="1" dirty="0" err="1" smtClean="0">
                <a:solidFill>
                  <a:srgbClr val="FFFF00"/>
                </a:solidFill>
              </a:rPr>
              <a:t>Transplantation</a:t>
            </a:r>
            <a:r>
              <a:rPr lang="pl-PL" sz="1200" i="1" dirty="0" smtClean="0">
                <a:solidFill>
                  <a:srgbClr val="FFFF00"/>
                </a:solidFill>
              </a:rPr>
              <a:t>, </a:t>
            </a:r>
            <a:r>
              <a:rPr lang="pl-PL" sz="1200" i="1" dirty="0" err="1" smtClean="0">
                <a:solidFill>
                  <a:srgbClr val="FFFF00"/>
                </a:solidFill>
              </a:rPr>
              <a:t>Sandoz</a:t>
            </a:r>
            <a:r>
              <a:rPr lang="pl-PL" sz="1200" i="1" dirty="0" smtClean="0">
                <a:solidFill>
                  <a:srgbClr val="FFFF00"/>
                </a:solidFill>
              </a:rPr>
              <a:t> 1999</a:t>
            </a:r>
            <a:endParaRPr lang="pl-PL" sz="1200" i="1" dirty="0">
              <a:solidFill>
                <a:srgbClr val="FFFF00"/>
              </a:solidFill>
            </a:endParaRPr>
          </a:p>
        </p:txBody>
      </p:sp>
    </p:spTree>
    <p:extLst>
      <p:ext uri="{BB962C8B-B14F-4D97-AF65-F5344CB8AC3E}">
        <p14:creationId xmlns:p14="http://schemas.microsoft.com/office/powerpoint/2010/main" val="287163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AC2FD9DF-9E61-403A-B447-DD7091092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37" y="421653"/>
            <a:ext cx="10692787" cy="6014693"/>
          </a:xfrm>
          <a:prstGeom prst="rect">
            <a:avLst/>
          </a:prstGeom>
        </p:spPr>
      </p:pic>
      <p:sp>
        <p:nvSpPr>
          <p:cNvPr id="5" name="Symbol zastępczy numeru slajdu 4">
            <a:extLst>
              <a:ext uri="{FF2B5EF4-FFF2-40B4-BE49-F238E27FC236}">
                <a16:creationId xmlns:a16="http://schemas.microsoft.com/office/drawing/2014/main" xmlns="" id="{0B96C332-4C52-4CD5-A4A7-F3DF57E9C999}"/>
              </a:ext>
            </a:extLst>
          </p:cNvPr>
          <p:cNvSpPr>
            <a:spLocks noGrp="1"/>
          </p:cNvSpPr>
          <p:nvPr>
            <p:ph type="sldNum" sz="quarter" idx="12"/>
          </p:nvPr>
        </p:nvSpPr>
        <p:spPr/>
        <p:txBody>
          <a:bodyPr/>
          <a:lstStyle/>
          <a:p>
            <a:fld id="{F4C68C5D-1464-4BD2-8592-DB38DB3CEACF}" type="slidenum">
              <a:rPr lang="pl-PL" smtClean="0"/>
              <a:t>26</a:t>
            </a:fld>
            <a:endParaRPr lang="pl-PL"/>
          </a:p>
        </p:txBody>
      </p:sp>
      <p:sp>
        <p:nvSpPr>
          <p:cNvPr id="6" name="Symbol zastępczy stopki 8">
            <a:extLst>
              <a:ext uri="{FF2B5EF4-FFF2-40B4-BE49-F238E27FC236}">
                <a16:creationId xmlns:a16="http://schemas.microsoft.com/office/drawing/2014/main" xmlns="" id="{0D588421-96BA-4E01-8DE0-963CFA6C10C5}"/>
              </a:ext>
            </a:extLst>
          </p:cNvPr>
          <p:cNvSpPr>
            <a:spLocks noGrp="1"/>
          </p:cNvSpPr>
          <p:nvPr>
            <p:ph type="ftr" sz="quarter" idx="11"/>
          </p:nvPr>
        </p:nvSpPr>
        <p:spPr>
          <a:xfrm>
            <a:off x="11199564" y="6356350"/>
            <a:ext cx="467299" cy="365125"/>
          </a:xfrm>
        </p:spPr>
        <p:txBody>
          <a:bodyPr/>
          <a:lstStyle/>
          <a:p>
            <a:r>
              <a:rPr lang="pl-PL" dirty="0"/>
              <a:t>/43</a:t>
            </a:r>
          </a:p>
        </p:txBody>
      </p:sp>
      <p:pic>
        <p:nvPicPr>
          <p:cNvPr id="2" name="Obraz 1"/>
          <p:cNvPicPr>
            <a:picLocks noChangeAspect="1"/>
          </p:cNvPicPr>
          <p:nvPr/>
        </p:nvPicPr>
        <p:blipFill>
          <a:blip r:embed="rId3"/>
          <a:stretch>
            <a:fillRect/>
          </a:stretch>
        </p:blipFill>
        <p:spPr>
          <a:xfrm>
            <a:off x="7499616" y="6436346"/>
            <a:ext cx="3627434" cy="329213"/>
          </a:xfrm>
          <a:prstGeom prst="rect">
            <a:avLst/>
          </a:prstGeom>
        </p:spPr>
      </p:pic>
    </p:spTree>
    <p:extLst>
      <p:ext uri="{BB962C8B-B14F-4D97-AF65-F5344CB8AC3E}">
        <p14:creationId xmlns:p14="http://schemas.microsoft.com/office/powerpoint/2010/main" val="245159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7429500" y="3232098"/>
            <a:ext cx="3848100" cy="2832202"/>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 y="491066"/>
            <a:ext cx="6683021" cy="5012266"/>
          </a:xfrm>
          <a:prstGeom prst="rect">
            <a:avLst/>
          </a:prstGeom>
        </p:spPr>
      </p:pic>
      <p:sp>
        <p:nvSpPr>
          <p:cNvPr id="6" name="Symbol zastępczy numeru slajdu 5">
            <a:extLst>
              <a:ext uri="{FF2B5EF4-FFF2-40B4-BE49-F238E27FC236}">
                <a16:creationId xmlns:a16="http://schemas.microsoft.com/office/drawing/2014/main" xmlns="" id="{4A66D80A-2FEB-484C-8856-21FDFED61FA3}"/>
              </a:ext>
            </a:extLst>
          </p:cNvPr>
          <p:cNvSpPr>
            <a:spLocks noGrp="1"/>
          </p:cNvSpPr>
          <p:nvPr>
            <p:ph type="sldNum" sz="quarter" idx="12"/>
          </p:nvPr>
        </p:nvSpPr>
        <p:spPr/>
        <p:txBody>
          <a:bodyPr/>
          <a:lstStyle/>
          <a:p>
            <a:fld id="{F4C68C5D-1464-4BD2-8592-DB38DB3CEACF}" type="slidenum">
              <a:rPr lang="pl-PL" smtClean="0"/>
              <a:t>27</a:t>
            </a:fld>
            <a:endParaRPr lang="pl-PL"/>
          </a:p>
        </p:txBody>
      </p:sp>
      <p:sp>
        <p:nvSpPr>
          <p:cNvPr id="7" name="Symbol zastępczy stopki 8">
            <a:extLst>
              <a:ext uri="{FF2B5EF4-FFF2-40B4-BE49-F238E27FC236}">
                <a16:creationId xmlns:a16="http://schemas.microsoft.com/office/drawing/2014/main" xmlns="" id="{1769D935-0181-4B9A-91FD-7E46AA4337AD}"/>
              </a:ext>
            </a:extLst>
          </p:cNvPr>
          <p:cNvSpPr>
            <a:spLocks noGrp="1"/>
          </p:cNvSpPr>
          <p:nvPr>
            <p:ph type="ftr" sz="quarter" idx="11"/>
          </p:nvPr>
        </p:nvSpPr>
        <p:spPr>
          <a:xfrm>
            <a:off x="11199564" y="6356350"/>
            <a:ext cx="467299" cy="365125"/>
          </a:xfrm>
        </p:spPr>
        <p:txBody>
          <a:bodyPr/>
          <a:lstStyle/>
          <a:p>
            <a:r>
              <a:rPr lang="pl-PL" dirty="0"/>
              <a:t>/43</a:t>
            </a:r>
          </a:p>
        </p:txBody>
      </p:sp>
      <p:sp>
        <p:nvSpPr>
          <p:cNvPr id="8" name="pole tekstowe 7"/>
          <p:cNvSpPr txBox="1"/>
          <p:nvPr/>
        </p:nvSpPr>
        <p:spPr>
          <a:xfrm>
            <a:off x="7262768" y="6444476"/>
            <a:ext cx="3623733" cy="276999"/>
          </a:xfrm>
          <a:prstGeom prst="rect">
            <a:avLst/>
          </a:prstGeom>
          <a:noFill/>
        </p:spPr>
        <p:txBody>
          <a:bodyPr wrap="square" rtlCol="0">
            <a:spAutoFit/>
          </a:bodyPr>
          <a:lstStyle/>
          <a:p>
            <a:r>
              <a:rPr lang="pl-PL" sz="1200" i="1" dirty="0" err="1" smtClean="0">
                <a:solidFill>
                  <a:srgbClr val="FFFF00"/>
                </a:solidFill>
              </a:rPr>
              <a:t>An</a:t>
            </a:r>
            <a:r>
              <a:rPr lang="pl-PL" sz="1200" i="1" dirty="0" smtClean="0">
                <a:solidFill>
                  <a:srgbClr val="FFFF00"/>
                </a:solidFill>
              </a:rPr>
              <a:t> </a:t>
            </a:r>
            <a:r>
              <a:rPr lang="pl-PL" sz="1200" i="1" dirty="0" err="1" smtClean="0">
                <a:solidFill>
                  <a:srgbClr val="FFFF00"/>
                </a:solidFill>
              </a:rPr>
              <a:t>Illustrated</a:t>
            </a:r>
            <a:r>
              <a:rPr lang="pl-PL" sz="1200" i="1" dirty="0" smtClean="0">
                <a:solidFill>
                  <a:srgbClr val="FFFF00"/>
                </a:solidFill>
              </a:rPr>
              <a:t> </a:t>
            </a:r>
            <a:r>
              <a:rPr lang="pl-PL" sz="1200" i="1" dirty="0" err="1" smtClean="0">
                <a:solidFill>
                  <a:srgbClr val="FFFF00"/>
                </a:solidFill>
              </a:rPr>
              <a:t>History</a:t>
            </a:r>
            <a:r>
              <a:rPr lang="pl-PL" sz="1200" i="1" dirty="0" smtClean="0">
                <a:solidFill>
                  <a:srgbClr val="FFFF00"/>
                </a:solidFill>
              </a:rPr>
              <a:t> of </a:t>
            </a:r>
            <a:r>
              <a:rPr lang="pl-PL" sz="1200" i="1" dirty="0" err="1" smtClean="0">
                <a:solidFill>
                  <a:srgbClr val="FFFF00"/>
                </a:solidFill>
              </a:rPr>
              <a:t>Transplantation</a:t>
            </a:r>
            <a:r>
              <a:rPr lang="pl-PL" sz="1200" i="1" dirty="0" smtClean="0">
                <a:solidFill>
                  <a:srgbClr val="FFFF00"/>
                </a:solidFill>
              </a:rPr>
              <a:t>, </a:t>
            </a:r>
            <a:r>
              <a:rPr lang="pl-PL" sz="1200" i="1" dirty="0" err="1" smtClean="0">
                <a:solidFill>
                  <a:srgbClr val="FFFF00"/>
                </a:solidFill>
              </a:rPr>
              <a:t>Sandoz</a:t>
            </a:r>
            <a:r>
              <a:rPr lang="pl-PL" sz="1200" i="1" dirty="0" smtClean="0">
                <a:solidFill>
                  <a:srgbClr val="FFFF00"/>
                </a:solidFill>
              </a:rPr>
              <a:t> 1999</a:t>
            </a:r>
            <a:endParaRPr lang="pl-PL" sz="1200" i="1" dirty="0">
              <a:solidFill>
                <a:srgbClr val="FFFF00"/>
              </a:solidFill>
            </a:endParaRPr>
          </a:p>
        </p:txBody>
      </p:sp>
    </p:spTree>
    <p:extLst>
      <p:ext uri="{BB962C8B-B14F-4D97-AF65-F5344CB8AC3E}">
        <p14:creationId xmlns:p14="http://schemas.microsoft.com/office/powerpoint/2010/main" val="3356134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117" y="338138"/>
            <a:ext cx="3969745" cy="6018212"/>
          </a:xfrm>
          <a:prstGeom prst="rect">
            <a:avLst/>
          </a:prstGeom>
        </p:spPr>
      </p:pic>
      <p:sp>
        <p:nvSpPr>
          <p:cNvPr id="5" name="Symbol zastępczy numeru slajdu 4">
            <a:extLst>
              <a:ext uri="{FF2B5EF4-FFF2-40B4-BE49-F238E27FC236}">
                <a16:creationId xmlns:a16="http://schemas.microsoft.com/office/drawing/2014/main" xmlns="" id="{BE3FBE7E-3C28-4607-9048-A15AC8D42928}"/>
              </a:ext>
            </a:extLst>
          </p:cNvPr>
          <p:cNvSpPr>
            <a:spLocks noGrp="1"/>
          </p:cNvSpPr>
          <p:nvPr>
            <p:ph type="sldNum" sz="quarter" idx="12"/>
          </p:nvPr>
        </p:nvSpPr>
        <p:spPr/>
        <p:txBody>
          <a:bodyPr/>
          <a:lstStyle/>
          <a:p>
            <a:fld id="{F4C68C5D-1464-4BD2-8592-DB38DB3CEACF}" type="slidenum">
              <a:rPr lang="pl-PL" smtClean="0"/>
              <a:t>28</a:t>
            </a:fld>
            <a:endParaRPr lang="pl-PL"/>
          </a:p>
        </p:txBody>
      </p:sp>
      <p:sp>
        <p:nvSpPr>
          <p:cNvPr id="6" name="Symbol zastępczy stopki 8">
            <a:extLst>
              <a:ext uri="{FF2B5EF4-FFF2-40B4-BE49-F238E27FC236}">
                <a16:creationId xmlns:a16="http://schemas.microsoft.com/office/drawing/2014/main" xmlns="" id="{8991594C-7DC4-4F6F-A907-665E144DD8CE}"/>
              </a:ext>
            </a:extLst>
          </p:cNvPr>
          <p:cNvSpPr>
            <a:spLocks noGrp="1"/>
          </p:cNvSpPr>
          <p:nvPr>
            <p:ph type="ftr" sz="quarter" idx="11"/>
          </p:nvPr>
        </p:nvSpPr>
        <p:spPr>
          <a:xfrm>
            <a:off x="11199564" y="6356350"/>
            <a:ext cx="467299" cy="365125"/>
          </a:xfrm>
        </p:spPr>
        <p:txBody>
          <a:bodyPr/>
          <a:lstStyle/>
          <a:p>
            <a:r>
              <a:rPr lang="pl-PL" dirty="0"/>
              <a:t>/43</a:t>
            </a:r>
          </a:p>
        </p:txBody>
      </p:sp>
      <p:sp>
        <p:nvSpPr>
          <p:cNvPr id="3" name="Prostokąt 2"/>
          <p:cNvSpPr/>
          <p:nvPr/>
        </p:nvSpPr>
        <p:spPr>
          <a:xfrm>
            <a:off x="5570863" y="5666155"/>
            <a:ext cx="6096000" cy="276999"/>
          </a:xfrm>
          <a:prstGeom prst="rect">
            <a:avLst/>
          </a:prstGeom>
        </p:spPr>
        <p:txBody>
          <a:bodyPr>
            <a:spAutoFit/>
          </a:bodyPr>
          <a:lstStyle/>
          <a:p>
            <a:r>
              <a:rPr lang="pl-PL" sz="1200" dirty="0">
                <a:solidFill>
                  <a:srgbClr val="FFFF00"/>
                </a:solidFill>
              </a:rPr>
              <a:t>https://artsci.case.edu/dittrick/online-exhibits/explore-the-artifacts/artificial-kidney-1963/</a:t>
            </a:r>
          </a:p>
        </p:txBody>
      </p:sp>
    </p:spTree>
    <p:extLst>
      <p:ext uri="{BB962C8B-B14F-4D97-AF65-F5344CB8AC3E}">
        <p14:creationId xmlns:p14="http://schemas.microsoft.com/office/powerpoint/2010/main" val="2935316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824440"/>
            <a:ext cx="9296400" cy="5229225"/>
          </a:xfrm>
          <a:prstGeom prst="rect">
            <a:avLst/>
          </a:prstGeom>
        </p:spPr>
      </p:pic>
      <p:sp>
        <p:nvSpPr>
          <p:cNvPr id="5" name="Symbol zastępczy numeru slajdu 4">
            <a:extLst>
              <a:ext uri="{FF2B5EF4-FFF2-40B4-BE49-F238E27FC236}">
                <a16:creationId xmlns:a16="http://schemas.microsoft.com/office/drawing/2014/main" xmlns="" id="{39CC4DD9-A4B5-41F9-80BC-917EE6BC3805}"/>
              </a:ext>
            </a:extLst>
          </p:cNvPr>
          <p:cNvSpPr>
            <a:spLocks noGrp="1"/>
          </p:cNvSpPr>
          <p:nvPr>
            <p:ph type="sldNum" sz="quarter" idx="12"/>
          </p:nvPr>
        </p:nvSpPr>
        <p:spPr/>
        <p:txBody>
          <a:bodyPr/>
          <a:lstStyle/>
          <a:p>
            <a:fld id="{F4C68C5D-1464-4BD2-8592-DB38DB3CEACF}" type="slidenum">
              <a:rPr lang="pl-PL" smtClean="0"/>
              <a:t>29</a:t>
            </a:fld>
            <a:endParaRPr lang="pl-PL"/>
          </a:p>
        </p:txBody>
      </p:sp>
      <p:sp>
        <p:nvSpPr>
          <p:cNvPr id="6" name="Symbol zastępczy stopki 8">
            <a:extLst>
              <a:ext uri="{FF2B5EF4-FFF2-40B4-BE49-F238E27FC236}">
                <a16:creationId xmlns:a16="http://schemas.microsoft.com/office/drawing/2014/main" xmlns="" id="{CE5E0827-E43F-4850-85F1-9DEE208693B3}"/>
              </a:ext>
            </a:extLst>
          </p:cNvPr>
          <p:cNvSpPr>
            <a:spLocks noGrp="1"/>
          </p:cNvSpPr>
          <p:nvPr>
            <p:ph type="ftr" sz="quarter" idx="11"/>
          </p:nvPr>
        </p:nvSpPr>
        <p:spPr>
          <a:xfrm>
            <a:off x="11199564" y="6356350"/>
            <a:ext cx="467299" cy="365125"/>
          </a:xfrm>
        </p:spPr>
        <p:txBody>
          <a:bodyPr/>
          <a:lstStyle/>
          <a:p>
            <a:r>
              <a:rPr lang="pl-PL" dirty="0"/>
              <a:t>/43</a:t>
            </a:r>
          </a:p>
        </p:txBody>
      </p:sp>
      <p:sp>
        <p:nvSpPr>
          <p:cNvPr id="3" name="Prostokąt 2"/>
          <p:cNvSpPr/>
          <p:nvPr/>
        </p:nvSpPr>
        <p:spPr>
          <a:xfrm>
            <a:off x="5791200" y="6356350"/>
            <a:ext cx="6096000" cy="276999"/>
          </a:xfrm>
          <a:prstGeom prst="rect">
            <a:avLst/>
          </a:prstGeom>
        </p:spPr>
        <p:txBody>
          <a:bodyPr>
            <a:spAutoFit/>
          </a:bodyPr>
          <a:lstStyle/>
          <a:p>
            <a:r>
              <a:rPr lang="pl-PL" sz="1200" dirty="0">
                <a:solidFill>
                  <a:srgbClr val="FFFF00"/>
                </a:solidFill>
              </a:rPr>
              <a:t>https://mlodytechnik.pl/technika/28782-technologie-medyczne-przyszlosci</a:t>
            </a:r>
          </a:p>
        </p:txBody>
      </p:sp>
    </p:spTree>
    <p:extLst>
      <p:ext uri="{BB962C8B-B14F-4D97-AF65-F5344CB8AC3E}">
        <p14:creationId xmlns:p14="http://schemas.microsoft.com/office/powerpoint/2010/main" val="4213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xmlns="" id="{8310AA26-E7AA-453C-9136-0B6BA4748813}"/>
              </a:ext>
            </a:extLst>
          </p:cNvPr>
          <p:cNvSpPr txBox="1">
            <a:spLocks noChangeArrowheads="1"/>
          </p:cNvSpPr>
          <p:nvPr/>
        </p:nvSpPr>
        <p:spPr bwMode="auto">
          <a:xfrm>
            <a:off x="1336713" y="0"/>
            <a:ext cx="10017087" cy="7258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algn="ctr">
              <a:spcBef>
                <a:spcPts val="1500"/>
              </a:spcBef>
            </a:pPr>
            <a:r>
              <a:rPr lang="en-US" altLang="pl-PL" sz="3200" b="1" dirty="0">
                <a:solidFill>
                  <a:srgbClr val="FFFF00"/>
                </a:solidFill>
                <a:latin typeface="+mj-lt"/>
              </a:rPr>
              <a:t>LIMITATIONS ON THE POSSIBILITY OF TAKING ORGANS FROM </a:t>
            </a:r>
            <a:r>
              <a:rPr lang="en-US" altLang="pl-PL" sz="3200" b="1" dirty="0" smtClean="0">
                <a:solidFill>
                  <a:srgbClr val="FFFF00"/>
                </a:solidFill>
                <a:latin typeface="+mj-lt"/>
              </a:rPr>
              <a:t>HUMANS</a:t>
            </a:r>
            <a:endParaRPr lang="pl-PL" altLang="pl-PL" sz="3200" b="1" dirty="0">
              <a:solidFill>
                <a:srgbClr val="FFFF00"/>
              </a:solidFill>
              <a:latin typeface="+mj-lt"/>
            </a:endParaRPr>
          </a:p>
          <a:p>
            <a:pPr algn="ctr">
              <a:spcBef>
                <a:spcPts val="1500"/>
              </a:spcBef>
            </a:pPr>
            <a:r>
              <a:rPr lang="pl-PL" altLang="pl-PL" sz="2400" b="1" dirty="0" smtClean="0">
                <a:solidFill>
                  <a:srgbClr val="FFFF00"/>
                </a:solidFill>
                <a:latin typeface="+mj-lt"/>
              </a:rPr>
              <a:t>Od </a:t>
            </a:r>
            <a:r>
              <a:rPr lang="pl-PL" altLang="pl-PL" sz="2400" b="1" dirty="0">
                <a:solidFill>
                  <a:srgbClr val="FFFF00"/>
                </a:solidFill>
                <a:latin typeface="+mj-lt"/>
              </a:rPr>
              <a:t>zmarłych: </a:t>
            </a:r>
          </a:p>
          <a:p>
            <a:pPr>
              <a:spcBef>
                <a:spcPts val="1500"/>
              </a:spcBef>
            </a:pPr>
            <a:r>
              <a:rPr lang="en-US" altLang="pl-PL" sz="2400" b="1" dirty="0" smtClean="0">
                <a:solidFill>
                  <a:srgbClr val="FFFF00"/>
                </a:solidFill>
                <a:latin typeface="+mj-lt"/>
              </a:rPr>
              <a:t>From </a:t>
            </a:r>
            <a:r>
              <a:rPr lang="pl-PL" altLang="pl-PL" sz="2400" b="1" dirty="0" err="1" smtClean="0">
                <a:solidFill>
                  <a:srgbClr val="FFFF00"/>
                </a:solidFill>
                <a:latin typeface="+mj-lt"/>
              </a:rPr>
              <a:t>cadaveric</a:t>
            </a:r>
            <a:r>
              <a:rPr lang="pl-PL" altLang="pl-PL" sz="2400" b="1" dirty="0" smtClean="0">
                <a:solidFill>
                  <a:srgbClr val="FFFF00"/>
                </a:solidFill>
                <a:latin typeface="+mj-lt"/>
              </a:rPr>
              <a:t> </a:t>
            </a:r>
            <a:r>
              <a:rPr lang="pl-PL" altLang="pl-PL" sz="2400" b="1" dirty="0" err="1" smtClean="0">
                <a:solidFill>
                  <a:srgbClr val="FFFF00"/>
                </a:solidFill>
                <a:latin typeface="+mj-lt"/>
              </a:rPr>
              <a:t>donors</a:t>
            </a:r>
            <a:r>
              <a:rPr lang="en-US" altLang="pl-PL" sz="2400" b="1" dirty="0" smtClean="0">
                <a:solidFill>
                  <a:srgbClr val="FFFF00"/>
                </a:solidFill>
                <a:latin typeface="+mj-lt"/>
              </a:rPr>
              <a:t>:</a:t>
            </a:r>
            <a:endParaRPr lang="pl-PL" altLang="pl-PL" sz="2400" b="1" dirty="0" smtClean="0">
              <a:solidFill>
                <a:srgbClr val="FFFF00"/>
              </a:solidFill>
              <a:latin typeface="+mj-lt"/>
            </a:endParaRPr>
          </a:p>
          <a:p>
            <a:pPr>
              <a:spcBef>
                <a:spcPts val="1500"/>
              </a:spcBef>
            </a:pPr>
            <a:r>
              <a:rPr lang="en-US" altLang="pl-PL" sz="2400" b="1" dirty="0" smtClean="0">
                <a:solidFill>
                  <a:srgbClr val="FFFF00"/>
                </a:solidFill>
                <a:latin typeface="+mj-lt"/>
              </a:rPr>
              <a:t>*</a:t>
            </a:r>
            <a:r>
              <a:rPr lang="en-US" altLang="pl-PL" sz="2400" b="1" dirty="0">
                <a:solidFill>
                  <a:srgbClr val="FFFF00"/>
                </a:solidFill>
                <a:latin typeface="+mj-lt"/>
              </a:rPr>
              <a:t>reduced number of </a:t>
            </a:r>
            <a:r>
              <a:rPr lang="en-US" altLang="pl-PL" sz="2400" b="1" dirty="0" smtClean="0">
                <a:solidFill>
                  <a:srgbClr val="FFFF00"/>
                </a:solidFill>
                <a:latin typeface="+mj-lt"/>
              </a:rPr>
              <a:t>injuries</a:t>
            </a:r>
            <a:endParaRPr lang="pl-PL" altLang="pl-PL" sz="2400" b="1" dirty="0" smtClean="0">
              <a:solidFill>
                <a:srgbClr val="FFFF00"/>
              </a:solidFill>
              <a:latin typeface="+mj-lt"/>
            </a:endParaRPr>
          </a:p>
          <a:p>
            <a:pPr>
              <a:spcBef>
                <a:spcPts val="1500"/>
              </a:spcBef>
            </a:pPr>
            <a:r>
              <a:rPr lang="en-US" altLang="pl-PL" sz="2400" b="1" dirty="0" smtClean="0">
                <a:solidFill>
                  <a:srgbClr val="FFFF00"/>
                </a:solidFill>
                <a:latin typeface="+mj-lt"/>
              </a:rPr>
              <a:t>*</a:t>
            </a:r>
            <a:r>
              <a:rPr lang="en-US" altLang="pl-PL" sz="2400" b="1" dirty="0">
                <a:solidFill>
                  <a:srgbClr val="FFFF00"/>
                </a:solidFill>
                <a:latin typeface="+mj-lt"/>
              </a:rPr>
              <a:t>reduced mortality after </a:t>
            </a:r>
            <a:r>
              <a:rPr lang="en-US" altLang="pl-PL" sz="2400" b="1" dirty="0" smtClean="0">
                <a:solidFill>
                  <a:srgbClr val="FFFF00"/>
                </a:solidFill>
                <a:latin typeface="+mj-lt"/>
              </a:rPr>
              <a:t>injuries</a:t>
            </a:r>
            <a:endParaRPr lang="pl-PL" altLang="pl-PL" sz="2400" b="1" dirty="0" smtClean="0">
              <a:solidFill>
                <a:srgbClr val="FFFF00"/>
              </a:solidFill>
              <a:latin typeface="+mj-lt"/>
            </a:endParaRPr>
          </a:p>
          <a:p>
            <a:pPr>
              <a:spcBef>
                <a:spcPts val="1500"/>
              </a:spcBef>
            </a:pPr>
            <a:r>
              <a:rPr lang="en-US" altLang="pl-PL" sz="2400" b="1" dirty="0" smtClean="0">
                <a:solidFill>
                  <a:srgbClr val="FFFF00"/>
                </a:solidFill>
                <a:latin typeface="+mj-lt"/>
              </a:rPr>
              <a:t>*</a:t>
            </a:r>
            <a:r>
              <a:rPr lang="en-US" altLang="pl-PL" sz="2400" b="1" dirty="0">
                <a:solidFill>
                  <a:srgbClr val="FFFF00"/>
                </a:solidFill>
                <a:latin typeface="+mj-lt"/>
              </a:rPr>
              <a:t>more effective treatment of CNS </a:t>
            </a:r>
            <a:r>
              <a:rPr lang="en-US" altLang="pl-PL" sz="2400" b="1" dirty="0" smtClean="0">
                <a:solidFill>
                  <a:srgbClr val="FFFF00"/>
                </a:solidFill>
                <a:latin typeface="+mj-lt"/>
              </a:rPr>
              <a:t>bleeding</a:t>
            </a:r>
            <a:endParaRPr lang="pl-PL" altLang="pl-PL" sz="2400" b="1" dirty="0" smtClean="0">
              <a:solidFill>
                <a:srgbClr val="FFFF00"/>
              </a:solidFill>
              <a:latin typeface="+mj-lt"/>
            </a:endParaRPr>
          </a:p>
          <a:p>
            <a:pPr>
              <a:spcBef>
                <a:spcPts val="1500"/>
              </a:spcBef>
            </a:pPr>
            <a:r>
              <a:rPr lang="en-US" altLang="pl-PL" sz="2400" b="1" dirty="0" smtClean="0">
                <a:solidFill>
                  <a:srgbClr val="FFFF00"/>
                </a:solidFill>
                <a:latin typeface="+mj-lt"/>
              </a:rPr>
              <a:t>*</a:t>
            </a:r>
            <a:r>
              <a:rPr lang="en-US" altLang="pl-PL" sz="2400" b="1" dirty="0">
                <a:solidFill>
                  <a:srgbClr val="FFFF00"/>
                </a:solidFill>
                <a:latin typeface="+mj-lt"/>
              </a:rPr>
              <a:t>revitalization of brain structures </a:t>
            </a:r>
            <a:r>
              <a:rPr lang="en-US" altLang="pl-PL" sz="2400" b="1" dirty="0" smtClean="0">
                <a:solidFill>
                  <a:srgbClr val="FFFF00"/>
                </a:solidFill>
                <a:latin typeface="+mj-lt"/>
              </a:rPr>
              <a:t>???</a:t>
            </a:r>
            <a:endParaRPr lang="pl-PL" altLang="pl-PL" sz="2400" b="1" dirty="0" smtClean="0">
              <a:solidFill>
                <a:srgbClr val="FFFF00"/>
              </a:solidFill>
              <a:latin typeface="+mj-lt"/>
            </a:endParaRPr>
          </a:p>
          <a:p>
            <a:pPr>
              <a:spcBef>
                <a:spcPts val="1500"/>
              </a:spcBef>
            </a:pPr>
            <a:r>
              <a:rPr lang="en-US" altLang="pl-PL" sz="2400" b="1" dirty="0" smtClean="0">
                <a:solidFill>
                  <a:srgbClr val="FFFF00"/>
                </a:solidFill>
                <a:latin typeface="+mj-lt"/>
              </a:rPr>
              <a:t>From </a:t>
            </a:r>
            <a:r>
              <a:rPr lang="en-US" altLang="pl-PL" sz="2400" b="1" dirty="0">
                <a:solidFill>
                  <a:srgbClr val="FFFF00"/>
                </a:solidFill>
                <a:latin typeface="+mj-lt"/>
              </a:rPr>
              <a:t>the living</a:t>
            </a:r>
            <a:r>
              <a:rPr lang="en-US" altLang="pl-PL" sz="2400" b="1" dirty="0" smtClean="0">
                <a:solidFill>
                  <a:srgbClr val="FFFF00"/>
                </a:solidFill>
                <a:latin typeface="+mj-lt"/>
              </a:rPr>
              <a:t>:</a:t>
            </a:r>
            <a:endParaRPr lang="pl-PL" altLang="pl-PL" sz="2400" b="1" dirty="0" smtClean="0">
              <a:solidFill>
                <a:srgbClr val="FFFF00"/>
              </a:solidFill>
              <a:latin typeface="+mj-lt"/>
            </a:endParaRPr>
          </a:p>
          <a:p>
            <a:pPr>
              <a:spcBef>
                <a:spcPts val="1500"/>
              </a:spcBef>
            </a:pPr>
            <a:r>
              <a:rPr lang="en-US" altLang="pl-PL" sz="2400" b="1" dirty="0" smtClean="0">
                <a:solidFill>
                  <a:srgbClr val="FFFF00"/>
                </a:solidFill>
                <a:latin typeface="+mj-lt"/>
              </a:rPr>
              <a:t>*</a:t>
            </a:r>
            <a:r>
              <a:rPr lang="en-US" altLang="pl-PL" sz="2400" b="1" dirty="0">
                <a:solidFill>
                  <a:srgbClr val="FFFF00"/>
                </a:solidFill>
                <a:latin typeface="+mj-lt"/>
              </a:rPr>
              <a:t>aging </a:t>
            </a:r>
            <a:r>
              <a:rPr lang="en-US" altLang="pl-PL" sz="2400" b="1" dirty="0" smtClean="0">
                <a:solidFill>
                  <a:srgbClr val="FFFF00"/>
                </a:solidFill>
                <a:latin typeface="+mj-lt"/>
              </a:rPr>
              <a:t>population</a:t>
            </a:r>
            <a:endParaRPr lang="pl-PL" altLang="pl-PL" sz="2400" b="1" dirty="0" smtClean="0">
              <a:solidFill>
                <a:srgbClr val="FFFF00"/>
              </a:solidFill>
              <a:latin typeface="+mj-lt"/>
            </a:endParaRPr>
          </a:p>
          <a:p>
            <a:pPr>
              <a:spcBef>
                <a:spcPts val="1500"/>
              </a:spcBef>
            </a:pPr>
            <a:r>
              <a:rPr lang="en-US" altLang="pl-PL" sz="2400" b="1" dirty="0" smtClean="0">
                <a:solidFill>
                  <a:srgbClr val="FFFF00"/>
                </a:solidFill>
                <a:latin typeface="+mj-lt"/>
              </a:rPr>
              <a:t>*</a:t>
            </a:r>
            <a:r>
              <a:rPr lang="en-US" altLang="pl-PL" sz="2400" b="1" dirty="0">
                <a:solidFill>
                  <a:srgbClr val="FFFF00"/>
                </a:solidFill>
                <a:latin typeface="+mj-lt"/>
              </a:rPr>
              <a:t>ethical constraints</a:t>
            </a:r>
            <a:endParaRPr lang="pl-PL" altLang="pl-PL" sz="2400" b="1" dirty="0">
              <a:solidFill>
                <a:srgbClr val="FFFF00"/>
              </a:solidFill>
              <a:latin typeface="+mj-lt"/>
            </a:endParaRPr>
          </a:p>
          <a:p>
            <a:pPr>
              <a:spcBef>
                <a:spcPts val="1500"/>
              </a:spcBef>
            </a:pPr>
            <a:endParaRPr lang="pl-PL" altLang="pl-PL" sz="2400" b="1" dirty="0" smtClean="0">
              <a:solidFill>
                <a:srgbClr val="FFFF00"/>
              </a:solidFill>
              <a:latin typeface="+mj-lt"/>
            </a:endParaRPr>
          </a:p>
          <a:p>
            <a:pPr>
              <a:spcBef>
                <a:spcPts val="1500"/>
              </a:spcBef>
            </a:pPr>
            <a:endParaRPr lang="pl-PL" altLang="pl-PL" sz="2400" b="1" dirty="0">
              <a:solidFill>
                <a:srgbClr val="FFFF00"/>
              </a:solidFill>
              <a:latin typeface="+mj-lt"/>
            </a:endParaRPr>
          </a:p>
        </p:txBody>
      </p:sp>
      <p:sp>
        <p:nvSpPr>
          <p:cNvPr id="4" name="Symbol zastępczy numeru slajdu 3">
            <a:extLst>
              <a:ext uri="{FF2B5EF4-FFF2-40B4-BE49-F238E27FC236}">
                <a16:creationId xmlns:a16="http://schemas.microsoft.com/office/drawing/2014/main" xmlns="" id="{5FB98F9F-CD69-4D29-8BEA-C586A586B66D}"/>
              </a:ext>
            </a:extLst>
          </p:cNvPr>
          <p:cNvSpPr>
            <a:spLocks noGrp="1"/>
          </p:cNvSpPr>
          <p:nvPr>
            <p:ph type="sldNum" sz="quarter" idx="12"/>
          </p:nvPr>
        </p:nvSpPr>
        <p:spPr/>
        <p:txBody>
          <a:bodyPr/>
          <a:lstStyle/>
          <a:p>
            <a:fld id="{F4C68C5D-1464-4BD2-8592-DB38DB3CEACF}" type="slidenum">
              <a:rPr lang="pl-PL" smtClean="0"/>
              <a:t>3</a:t>
            </a:fld>
            <a:endParaRPr lang="pl-PL"/>
          </a:p>
        </p:txBody>
      </p:sp>
      <p:sp>
        <p:nvSpPr>
          <p:cNvPr id="6" name="Symbol zastępczy stopki 8">
            <a:extLst>
              <a:ext uri="{FF2B5EF4-FFF2-40B4-BE49-F238E27FC236}">
                <a16:creationId xmlns:a16="http://schemas.microsoft.com/office/drawing/2014/main" xmlns="" id="{0C3B2888-ECD2-4336-B41C-3ECE0F255651}"/>
              </a:ext>
            </a:extLst>
          </p:cNvPr>
          <p:cNvSpPr>
            <a:spLocks noGrp="1"/>
          </p:cNvSpPr>
          <p:nvPr>
            <p:ph type="ftr" sz="quarter" idx="11"/>
          </p:nvPr>
        </p:nvSpPr>
        <p:spPr>
          <a:xfrm>
            <a:off x="11199564" y="6356350"/>
            <a:ext cx="467299" cy="365125"/>
          </a:xfrm>
        </p:spPr>
        <p:txBody>
          <a:bodyPr/>
          <a:lstStyle/>
          <a:p>
            <a:r>
              <a:rPr lang="pl-PL" dirty="0"/>
              <a:t>/43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975" y="1616826"/>
            <a:ext cx="7162800" cy="3657600"/>
          </a:xfrm>
          <a:prstGeom prst="rect">
            <a:avLst/>
          </a:prstGeom>
        </p:spPr>
      </p:pic>
      <p:sp>
        <p:nvSpPr>
          <p:cNvPr id="5" name="Symbol zastępczy numeru slajdu 4">
            <a:extLst>
              <a:ext uri="{FF2B5EF4-FFF2-40B4-BE49-F238E27FC236}">
                <a16:creationId xmlns:a16="http://schemas.microsoft.com/office/drawing/2014/main" xmlns="" id="{6FB08413-E8C0-458C-9111-FA376D6A01D2}"/>
              </a:ext>
            </a:extLst>
          </p:cNvPr>
          <p:cNvSpPr>
            <a:spLocks noGrp="1"/>
          </p:cNvSpPr>
          <p:nvPr>
            <p:ph type="sldNum" sz="quarter" idx="12"/>
          </p:nvPr>
        </p:nvSpPr>
        <p:spPr/>
        <p:txBody>
          <a:bodyPr/>
          <a:lstStyle/>
          <a:p>
            <a:fld id="{F4C68C5D-1464-4BD2-8592-DB38DB3CEACF}" type="slidenum">
              <a:rPr lang="pl-PL" smtClean="0"/>
              <a:t>30</a:t>
            </a:fld>
            <a:endParaRPr lang="pl-PL"/>
          </a:p>
        </p:txBody>
      </p:sp>
      <p:sp>
        <p:nvSpPr>
          <p:cNvPr id="6" name="Symbol zastępczy stopki 8">
            <a:extLst>
              <a:ext uri="{FF2B5EF4-FFF2-40B4-BE49-F238E27FC236}">
                <a16:creationId xmlns:a16="http://schemas.microsoft.com/office/drawing/2014/main" xmlns="" id="{18783927-8B16-4ED5-8210-06C6B43B16C9}"/>
              </a:ext>
            </a:extLst>
          </p:cNvPr>
          <p:cNvSpPr>
            <a:spLocks noGrp="1"/>
          </p:cNvSpPr>
          <p:nvPr>
            <p:ph type="ftr" sz="quarter" idx="11"/>
          </p:nvPr>
        </p:nvSpPr>
        <p:spPr>
          <a:xfrm>
            <a:off x="11199564" y="6356350"/>
            <a:ext cx="467299" cy="365125"/>
          </a:xfrm>
        </p:spPr>
        <p:txBody>
          <a:bodyPr/>
          <a:lstStyle/>
          <a:p>
            <a:r>
              <a:rPr lang="pl-PL" dirty="0"/>
              <a:t>/43</a:t>
            </a:r>
          </a:p>
        </p:txBody>
      </p:sp>
      <p:sp>
        <p:nvSpPr>
          <p:cNvPr id="3" name="Prostokąt 2"/>
          <p:cNvSpPr/>
          <p:nvPr/>
        </p:nvSpPr>
        <p:spPr>
          <a:xfrm>
            <a:off x="5890952" y="6079351"/>
            <a:ext cx="6096000" cy="276999"/>
          </a:xfrm>
          <a:prstGeom prst="rect">
            <a:avLst/>
          </a:prstGeom>
        </p:spPr>
        <p:txBody>
          <a:bodyPr>
            <a:spAutoFit/>
          </a:bodyPr>
          <a:lstStyle/>
          <a:p>
            <a:r>
              <a:rPr lang="pl-PL" sz="1200" dirty="0">
                <a:solidFill>
                  <a:srgbClr val="FFFF00"/>
                </a:solidFill>
              </a:rPr>
              <a:t>https://uomus.edu.iq/En/EnNewCol.aspx?depid=13&amp;newid=15023</a:t>
            </a:r>
          </a:p>
        </p:txBody>
      </p:sp>
    </p:spTree>
    <p:extLst>
      <p:ext uri="{BB962C8B-B14F-4D97-AF65-F5344CB8AC3E}">
        <p14:creationId xmlns:p14="http://schemas.microsoft.com/office/powerpoint/2010/main" val="3252273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06" y="1132059"/>
            <a:ext cx="10245346" cy="4593881"/>
          </a:xfrm>
          <a:prstGeom prst="rect">
            <a:avLst/>
          </a:prstGeom>
        </p:spPr>
      </p:pic>
      <p:sp>
        <p:nvSpPr>
          <p:cNvPr id="5" name="Symbol zastępczy numeru slajdu 4">
            <a:extLst>
              <a:ext uri="{FF2B5EF4-FFF2-40B4-BE49-F238E27FC236}">
                <a16:creationId xmlns:a16="http://schemas.microsoft.com/office/drawing/2014/main" xmlns="" id="{9D2ABB29-7B51-4D7F-9902-9466F2CF570B}"/>
              </a:ext>
            </a:extLst>
          </p:cNvPr>
          <p:cNvSpPr>
            <a:spLocks noGrp="1"/>
          </p:cNvSpPr>
          <p:nvPr>
            <p:ph type="sldNum" sz="quarter" idx="12"/>
          </p:nvPr>
        </p:nvSpPr>
        <p:spPr/>
        <p:txBody>
          <a:bodyPr/>
          <a:lstStyle/>
          <a:p>
            <a:fld id="{F4C68C5D-1464-4BD2-8592-DB38DB3CEACF}" type="slidenum">
              <a:rPr lang="pl-PL" smtClean="0"/>
              <a:t>31</a:t>
            </a:fld>
            <a:endParaRPr lang="pl-PL"/>
          </a:p>
        </p:txBody>
      </p:sp>
      <p:sp>
        <p:nvSpPr>
          <p:cNvPr id="6" name="Symbol zastępczy stopki 8">
            <a:extLst>
              <a:ext uri="{FF2B5EF4-FFF2-40B4-BE49-F238E27FC236}">
                <a16:creationId xmlns:a16="http://schemas.microsoft.com/office/drawing/2014/main" xmlns="" id="{868B5B41-820F-48C0-9A80-5D219A472172}"/>
              </a:ext>
            </a:extLst>
          </p:cNvPr>
          <p:cNvSpPr>
            <a:spLocks noGrp="1"/>
          </p:cNvSpPr>
          <p:nvPr>
            <p:ph type="ftr" sz="quarter" idx="11"/>
          </p:nvPr>
        </p:nvSpPr>
        <p:spPr>
          <a:xfrm>
            <a:off x="11199564" y="6356350"/>
            <a:ext cx="467299" cy="365125"/>
          </a:xfrm>
        </p:spPr>
        <p:txBody>
          <a:bodyPr/>
          <a:lstStyle/>
          <a:p>
            <a:r>
              <a:rPr lang="pl-PL" dirty="0"/>
              <a:t>/43</a:t>
            </a:r>
          </a:p>
        </p:txBody>
      </p:sp>
    </p:spTree>
    <p:extLst>
      <p:ext uri="{BB962C8B-B14F-4D97-AF65-F5344CB8AC3E}">
        <p14:creationId xmlns:p14="http://schemas.microsoft.com/office/powerpoint/2010/main" val="705508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xmlns="" id="{766B54E4-8AC1-4817-A2F6-A0C0583E6F5E}"/>
              </a:ext>
            </a:extLst>
          </p:cNvPr>
          <p:cNvSpPr txBox="1">
            <a:spLocks noChangeArrowheads="1"/>
          </p:cNvSpPr>
          <p:nvPr/>
        </p:nvSpPr>
        <p:spPr bwMode="auto">
          <a:xfrm>
            <a:off x="1839816" y="630819"/>
            <a:ext cx="8881431" cy="60653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Microsoft YaHei" panose="020B0503020204020204" pitchFamily="34" charset="-122"/>
              </a:defRPr>
            </a:lvl9pPr>
          </a:lstStyle>
          <a:p>
            <a:pPr algn="ctr">
              <a:spcBef>
                <a:spcPts val="1500"/>
              </a:spcBef>
            </a:pPr>
            <a:r>
              <a:rPr lang="en-US" altLang="pl-PL" sz="3200" b="1" dirty="0" smtClean="0">
                <a:solidFill>
                  <a:srgbClr val="FFFF00"/>
                </a:solidFill>
                <a:latin typeface="+mj-lt"/>
              </a:rPr>
              <a:t>XENOTRANSPLANTATIONS</a:t>
            </a:r>
            <a:endParaRPr lang="pl-PL" altLang="pl-PL" sz="3200" b="1" dirty="0" smtClean="0">
              <a:solidFill>
                <a:srgbClr val="FFFF00"/>
              </a:solidFill>
              <a:latin typeface="+mj-lt"/>
            </a:endParaRPr>
          </a:p>
          <a:p>
            <a:pPr>
              <a:spcBef>
                <a:spcPts val="1500"/>
              </a:spcBef>
            </a:pPr>
            <a:r>
              <a:rPr lang="en-US" altLang="pl-PL" sz="3200" b="1" dirty="0" smtClean="0">
                <a:solidFill>
                  <a:srgbClr val="FFFF00"/>
                </a:solidFill>
                <a:latin typeface="+mj-lt"/>
              </a:rPr>
              <a:t>Expected </a:t>
            </a:r>
            <a:r>
              <a:rPr lang="en-US" altLang="pl-PL" sz="3200" b="1" dirty="0">
                <a:solidFill>
                  <a:srgbClr val="FFFF00"/>
                </a:solidFill>
                <a:latin typeface="+mj-lt"/>
              </a:rPr>
              <a:t>problems</a:t>
            </a:r>
            <a:r>
              <a:rPr lang="en-US" altLang="pl-PL" sz="3200" b="1" dirty="0" smtClean="0">
                <a:solidFill>
                  <a:srgbClr val="FFFF00"/>
                </a:solidFill>
                <a:latin typeface="+mj-lt"/>
              </a:rPr>
              <a:t>:</a:t>
            </a:r>
            <a:endParaRPr lang="pl-PL" altLang="pl-PL" sz="32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3200" b="1" dirty="0" smtClean="0">
                <a:solidFill>
                  <a:srgbClr val="FFFF00"/>
                </a:solidFill>
                <a:latin typeface="+mj-lt"/>
              </a:rPr>
              <a:t>immunological barrier</a:t>
            </a:r>
            <a:endParaRPr lang="pl-PL" altLang="pl-PL" sz="32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3200" b="1" dirty="0" smtClean="0">
                <a:solidFill>
                  <a:srgbClr val="FFFF00"/>
                </a:solidFill>
                <a:latin typeface="+mj-lt"/>
              </a:rPr>
              <a:t>dangers </a:t>
            </a:r>
            <a:r>
              <a:rPr lang="en-US" altLang="pl-PL" sz="3200" b="1" dirty="0">
                <a:solidFill>
                  <a:srgbClr val="FFFF00"/>
                </a:solidFill>
                <a:latin typeface="+mj-lt"/>
              </a:rPr>
              <a:t>of genetic humanization of </a:t>
            </a:r>
            <a:r>
              <a:rPr lang="en-US" altLang="pl-PL" sz="3200" b="1" dirty="0" smtClean="0">
                <a:solidFill>
                  <a:srgbClr val="FFFF00"/>
                </a:solidFill>
                <a:latin typeface="+mj-lt"/>
              </a:rPr>
              <a:t>animals</a:t>
            </a:r>
            <a:endParaRPr lang="pl-PL" altLang="pl-PL" sz="32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3200" b="1" dirty="0" smtClean="0">
                <a:solidFill>
                  <a:srgbClr val="FFFF00"/>
                </a:solidFill>
                <a:latin typeface="+mj-lt"/>
              </a:rPr>
              <a:t>genomic viruses</a:t>
            </a:r>
            <a:endParaRPr lang="pl-PL" altLang="pl-PL" sz="32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3200" b="1" dirty="0" smtClean="0">
                <a:solidFill>
                  <a:srgbClr val="FFFF00"/>
                </a:solidFill>
                <a:latin typeface="+mj-lt"/>
              </a:rPr>
              <a:t>differences </a:t>
            </a:r>
            <a:r>
              <a:rPr lang="en-US" altLang="pl-PL" sz="3200" b="1" dirty="0">
                <a:solidFill>
                  <a:srgbClr val="FFFF00"/>
                </a:solidFill>
                <a:latin typeface="+mj-lt"/>
              </a:rPr>
              <a:t>in secretory </a:t>
            </a:r>
            <a:r>
              <a:rPr lang="en-US" altLang="pl-PL" sz="3200" b="1" dirty="0" smtClean="0">
                <a:solidFill>
                  <a:srgbClr val="FFFF00"/>
                </a:solidFill>
                <a:latin typeface="+mj-lt"/>
              </a:rPr>
              <a:t>function</a:t>
            </a:r>
            <a:endParaRPr lang="pl-PL" altLang="pl-PL" sz="32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3200" b="1" dirty="0" smtClean="0">
                <a:solidFill>
                  <a:srgbClr val="FFFF00"/>
                </a:solidFill>
                <a:latin typeface="+mj-lt"/>
              </a:rPr>
              <a:t>differences </a:t>
            </a:r>
            <a:r>
              <a:rPr lang="en-US" altLang="pl-PL" sz="3200" b="1" dirty="0">
                <a:solidFill>
                  <a:srgbClr val="FFFF00"/>
                </a:solidFill>
                <a:latin typeface="+mj-lt"/>
              </a:rPr>
              <a:t>in growth </a:t>
            </a:r>
            <a:r>
              <a:rPr lang="en-US" altLang="pl-PL" sz="3200" b="1" dirty="0" smtClean="0">
                <a:solidFill>
                  <a:srgbClr val="FFFF00"/>
                </a:solidFill>
                <a:latin typeface="+mj-lt"/>
              </a:rPr>
              <a:t>rate</a:t>
            </a:r>
            <a:endParaRPr lang="pl-PL" altLang="pl-PL" sz="32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3200" b="1" dirty="0" smtClean="0">
                <a:solidFill>
                  <a:srgbClr val="FFFF00"/>
                </a:solidFill>
                <a:latin typeface="+mj-lt"/>
              </a:rPr>
              <a:t>organizational protests</a:t>
            </a:r>
            <a:endParaRPr lang="pl-PL" altLang="pl-PL" sz="3200" b="1" dirty="0" smtClean="0">
              <a:solidFill>
                <a:srgbClr val="FFFF00"/>
              </a:solidFill>
              <a:latin typeface="+mj-lt"/>
            </a:endParaRPr>
          </a:p>
          <a:p>
            <a:pPr marL="457200" indent="-457200">
              <a:spcBef>
                <a:spcPts val="1500"/>
              </a:spcBef>
              <a:buFont typeface="Arial" panose="020B0604020202020204" pitchFamily="34" charset="0"/>
              <a:buChar char="•"/>
            </a:pPr>
            <a:r>
              <a:rPr lang="en-US" altLang="pl-PL" sz="3200" b="1" dirty="0" smtClean="0">
                <a:solidFill>
                  <a:srgbClr val="FFFF00"/>
                </a:solidFill>
                <a:latin typeface="+mj-lt"/>
              </a:rPr>
              <a:t>ethical </a:t>
            </a:r>
            <a:r>
              <a:rPr lang="en-US" altLang="pl-PL" sz="3200" b="1" dirty="0">
                <a:solidFill>
                  <a:srgbClr val="FFFF00"/>
                </a:solidFill>
                <a:latin typeface="+mj-lt"/>
              </a:rPr>
              <a:t>problems</a:t>
            </a:r>
            <a:endParaRPr lang="pl-PL" altLang="pl-PL" sz="2400" b="1" dirty="0">
              <a:solidFill>
                <a:srgbClr val="FFFF00"/>
              </a:solidFill>
              <a:latin typeface="+mj-lt"/>
            </a:endParaRPr>
          </a:p>
        </p:txBody>
      </p:sp>
      <p:sp>
        <p:nvSpPr>
          <p:cNvPr id="4" name="Symbol zastępczy numeru slajdu 3">
            <a:extLst>
              <a:ext uri="{FF2B5EF4-FFF2-40B4-BE49-F238E27FC236}">
                <a16:creationId xmlns:a16="http://schemas.microsoft.com/office/drawing/2014/main" xmlns="" id="{677C23C3-0F3A-4F5C-98B0-A958415282FB}"/>
              </a:ext>
            </a:extLst>
          </p:cNvPr>
          <p:cNvSpPr>
            <a:spLocks noGrp="1"/>
          </p:cNvSpPr>
          <p:nvPr>
            <p:ph type="sldNum" sz="quarter" idx="12"/>
          </p:nvPr>
        </p:nvSpPr>
        <p:spPr/>
        <p:txBody>
          <a:bodyPr/>
          <a:lstStyle/>
          <a:p>
            <a:fld id="{F4C68C5D-1464-4BD2-8592-DB38DB3CEACF}" type="slidenum">
              <a:rPr lang="pl-PL" smtClean="0"/>
              <a:t>32</a:t>
            </a:fld>
            <a:endParaRPr lang="pl-PL"/>
          </a:p>
        </p:txBody>
      </p:sp>
      <p:sp>
        <p:nvSpPr>
          <p:cNvPr id="6" name="Symbol zastępczy stopki 8">
            <a:extLst>
              <a:ext uri="{FF2B5EF4-FFF2-40B4-BE49-F238E27FC236}">
                <a16:creationId xmlns:a16="http://schemas.microsoft.com/office/drawing/2014/main" xmlns="" id="{5DA6AE4E-87F3-4BC6-B747-9D613F217A9F}"/>
              </a:ext>
            </a:extLst>
          </p:cNvPr>
          <p:cNvSpPr>
            <a:spLocks noGrp="1"/>
          </p:cNvSpPr>
          <p:nvPr>
            <p:ph type="ftr" sz="quarter" idx="11"/>
          </p:nvPr>
        </p:nvSpPr>
        <p:spPr>
          <a:xfrm>
            <a:off x="11199564" y="6356350"/>
            <a:ext cx="467299" cy="365125"/>
          </a:xfrm>
        </p:spPr>
        <p:txBody>
          <a:bodyPr/>
          <a:lstStyle/>
          <a:p>
            <a:r>
              <a:rPr lang="pl-PL" dirty="0"/>
              <a:t>/43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a:extLst>
              <a:ext uri="{FF2B5EF4-FFF2-40B4-BE49-F238E27FC236}">
                <a16:creationId xmlns:a16="http://schemas.microsoft.com/office/drawing/2014/main" xmlns="" id="{1D20625C-8FA4-4950-B64B-11900E97B5D0}"/>
              </a:ext>
            </a:extLst>
          </p:cNvPr>
          <p:cNvSpPr txBox="1">
            <a:spLocks noChangeArrowheads="1"/>
          </p:cNvSpPr>
          <p:nvPr/>
        </p:nvSpPr>
        <p:spPr bwMode="auto">
          <a:xfrm>
            <a:off x="76850" y="407452"/>
            <a:ext cx="9144001"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pl-PL" sz="4000" b="1" dirty="0" smtClean="0">
                <a:solidFill>
                  <a:srgbClr val="FFFF00"/>
                </a:solidFill>
                <a:latin typeface="+mj-lt"/>
              </a:rPr>
              <a:t>SOURCES OF </a:t>
            </a:r>
            <a:r>
              <a:rPr lang="pl-PL" altLang="pl-PL" sz="4000" b="1" dirty="0" smtClean="0">
                <a:solidFill>
                  <a:srgbClr val="FFFF00"/>
                </a:solidFill>
                <a:latin typeface="+mj-lt"/>
              </a:rPr>
              <a:t>XENO</a:t>
            </a:r>
            <a:r>
              <a:rPr lang="en-US" altLang="pl-PL" sz="4000" b="1" dirty="0" smtClean="0">
                <a:solidFill>
                  <a:srgbClr val="FFFF00"/>
                </a:solidFill>
                <a:latin typeface="+mj-lt"/>
              </a:rPr>
              <a:t>TRANSPLANTS</a:t>
            </a:r>
            <a:endParaRPr lang="pl-PL" altLang="pl-PL" sz="4000" b="1" dirty="0" smtClean="0">
              <a:solidFill>
                <a:srgbClr val="FFFF00"/>
              </a:solidFill>
              <a:latin typeface="+mj-lt"/>
            </a:endParaRPr>
          </a:p>
          <a:p>
            <a:pPr algn="ctr">
              <a:spcBef>
                <a:spcPct val="50000"/>
              </a:spcBef>
            </a:pPr>
            <a:r>
              <a:rPr lang="en-US" altLang="pl-PL" sz="3600" b="1" dirty="0" smtClean="0">
                <a:solidFill>
                  <a:srgbClr val="FFFF00"/>
                </a:solidFill>
                <a:latin typeface="+mj-lt"/>
              </a:rPr>
              <a:t>Close </a:t>
            </a:r>
            <a:r>
              <a:rPr lang="en-US" altLang="pl-PL" sz="3600" b="1" dirty="0">
                <a:solidFill>
                  <a:srgbClr val="FFFF00"/>
                </a:solidFill>
                <a:latin typeface="+mj-lt"/>
              </a:rPr>
              <a:t>species </a:t>
            </a:r>
            <a:r>
              <a:rPr lang="en-US" altLang="pl-PL" sz="3600" b="1" dirty="0" smtClean="0">
                <a:solidFill>
                  <a:srgbClr val="FFFF00"/>
                </a:solidFill>
                <a:latin typeface="+mj-lt"/>
              </a:rPr>
              <a:t>(</a:t>
            </a:r>
            <a:r>
              <a:rPr lang="en-US" altLang="pl-PL" sz="3600" b="1" dirty="0">
                <a:solidFill>
                  <a:srgbClr val="FFFF00"/>
                </a:solidFill>
                <a:latin typeface="+mj-lt"/>
              </a:rPr>
              <a:t>concordant</a:t>
            </a:r>
            <a:r>
              <a:rPr lang="en-US" altLang="pl-PL" sz="3600" b="1" dirty="0" smtClean="0">
                <a:solidFill>
                  <a:srgbClr val="FFFF00"/>
                </a:solidFill>
                <a:latin typeface="+mj-lt"/>
              </a:rPr>
              <a:t>)</a:t>
            </a:r>
            <a:endParaRPr lang="pl-PL" altLang="pl-PL" sz="3600" b="1" dirty="0" smtClean="0">
              <a:solidFill>
                <a:srgbClr val="FFFF00"/>
              </a:solidFill>
              <a:latin typeface="+mj-lt"/>
            </a:endParaRPr>
          </a:p>
          <a:p>
            <a:pPr marL="571500" indent="-571500" algn="ctr">
              <a:spcBef>
                <a:spcPct val="50000"/>
              </a:spcBef>
              <a:buFont typeface="Arial" panose="020B0604020202020204" pitchFamily="34" charset="0"/>
              <a:buChar char="•"/>
            </a:pPr>
            <a:r>
              <a:rPr lang="en-US" altLang="pl-PL" sz="4000" b="1" dirty="0" smtClean="0">
                <a:solidFill>
                  <a:srgbClr val="FFFF00"/>
                </a:solidFill>
                <a:latin typeface="+mj-lt"/>
              </a:rPr>
              <a:t>great apes</a:t>
            </a:r>
            <a:endParaRPr lang="pl-PL" altLang="pl-PL" sz="4000" b="1" dirty="0" smtClean="0">
              <a:solidFill>
                <a:srgbClr val="FFFF00"/>
              </a:solidFill>
              <a:latin typeface="+mj-lt"/>
            </a:endParaRPr>
          </a:p>
          <a:p>
            <a:pPr marL="571500" indent="-571500" algn="ctr">
              <a:spcBef>
                <a:spcPct val="50000"/>
              </a:spcBef>
              <a:buFont typeface="Arial" panose="020B0604020202020204" pitchFamily="34" charset="0"/>
              <a:buChar char="•"/>
            </a:pPr>
            <a:r>
              <a:rPr lang="pl-PL" altLang="pl-PL" sz="4000" b="1" dirty="0" err="1" smtClean="0">
                <a:solidFill>
                  <a:srgbClr val="FFFF00"/>
                </a:solidFill>
                <a:latin typeface="+mj-lt"/>
              </a:rPr>
              <a:t>monkeys</a:t>
            </a:r>
            <a:endParaRPr lang="pl-PL" altLang="pl-PL" sz="4000" b="1" dirty="0" smtClean="0">
              <a:solidFill>
                <a:srgbClr val="FFFF00"/>
              </a:solidFill>
              <a:latin typeface="+mj-lt"/>
            </a:endParaRPr>
          </a:p>
          <a:p>
            <a:pPr algn="ctr">
              <a:spcBef>
                <a:spcPct val="50000"/>
              </a:spcBef>
            </a:pPr>
            <a:r>
              <a:rPr lang="en-US" altLang="pl-PL" sz="3600" b="1" dirty="0" smtClean="0">
                <a:solidFill>
                  <a:srgbClr val="FFFF00"/>
                </a:solidFill>
                <a:latin typeface="+mj-lt"/>
              </a:rPr>
              <a:t>Distant </a:t>
            </a:r>
            <a:r>
              <a:rPr lang="en-US" altLang="pl-PL" sz="3600" b="1" dirty="0">
                <a:solidFill>
                  <a:srgbClr val="FFFF00"/>
                </a:solidFill>
                <a:latin typeface="+mj-lt"/>
              </a:rPr>
              <a:t>species (discordant</a:t>
            </a:r>
            <a:r>
              <a:rPr lang="en-US" altLang="pl-PL" sz="3600" b="1" dirty="0" smtClean="0">
                <a:solidFill>
                  <a:srgbClr val="FFFF00"/>
                </a:solidFill>
                <a:latin typeface="+mj-lt"/>
              </a:rPr>
              <a:t>)</a:t>
            </a:r>
            <a:endParaRPr lang="pl-PL" altLang="pl-PL" sz="3600" b="1" dirty="0" smtClean="0">
              <a:solidFill>
                <a:srgbClr val="FFFF00"/>
              </a:solidFill>
              <a:latin typeface="+mj-lt"/>
            </a:endParaRPr>
          </a:p>
          <a:p>
            <a:pPr marL="571500" indent="-571500" algn="ctr">
              <a:spcBef>
                <a:spcPct val="50000"/>
              </a:spcBef>
              <a:buFont typeface="Arial" panose="020B0604020202020204" pitchFamily="34" charset="0"/>
              <a:buChar char="•"/>
            </a:pPr>
            <a:r>
              <a:rPr lang="en-US" altLang="pl-PL" sz="3600" b="1" dirty="0" smtClean="0">
                <a:solidFill>
                  <a:srgbClr val="FFFF00"/>
                </a:solidFill>
                <a:latin typeface="+mj-lt"/>
              </a:rPr>
              <a:t>pigs</a:t>
            </a:r>
            <a:endParaRPr lang="pl-PL" altLang="pl-PL" sz="2400" dirty="0">
              <a:solidFill>
                <a:srgbClr val="FFFF00"/>
              </a:solidFill>
            </a:endParaRPr>
          </a:p>
        </p:txBody>
      </p:sp>
      <p:graphicFrame>
        <p:nvGraphicFramePr>
          <p:cNvPr id="21509" name="Object 5">
            <a:extLst>
              <a:ext uri="{FF2B5EF4-FFF2-40B4-BE49-F238E27FC236}">
                <a16:creationId xmlns:a16="http://schemas.microsoft.com/office/drawing/2014/main" xmlns="" id="{48A47889-17B1-4A2A-BE51-C2EEE704D9B0}"/>
              </a:ext>
            </a:extLst>
          </p:cNvPr>
          <p:cNvGraphicFramePr>
            <a:graphicFrameLocks noChangeAspect="1"/>
          </p:cNvGraphicFramePr>
          <p:nvPr>
            <p:extLst>
              <p:ext uri="{D42A27DB-BD31-4B8C-83A1-F6EECF244321}">
                <p14:modId xmlns:p14="http://schemas.microsoft.com/office/powerpoint/2010/main" val="4150398931"/>
              </p:ext>
            </p:extLst>
          </p:nvPr>
        </p:nvGraphicFramePr>
        <p:xfrm>
          <a:off x="8230058" y="599219"/>
          <a:ext cx="3306619" cy="2473325"/>
        </p:xfrm>
        <a:graphic>
          <a:graphicData uri="http://schemas.openxmlformats.org/presentationml/2006/ole">
            <mc:AlternateContent xmlns:mc="http://schemas.openxmlformats.org/markup-compatibility/2006">
              <mc:Choice xmlns:v="urn:schemas-microsoft-com:vml" Requires="v">
                <p:oleObj spid="_x0000_s1039" name="Obraz - mapa bitowa" r:id="rId3" imgW="5792008" imgH="4323810" progId="Paint.Picture">
                  <p:embed/>
                </p:oleObj>
              </mc:Choice>
              <mc:Fallback>
                <p:oleObj name="Obraz - mapa bitowa" r:id="rId3" imgW="5792008" imgH="4323810" progId="Paint.Picture">
                  <p:embed/>
                  <p:pic>
                    <p:nvPicPr>
                      <p:cNvPr id="21509" name="Object 5">
                        <a:extLst>
                          <a:ext uri="{FF2B5EF4-FFF2-40B4-BE49-F238E27FC236}">
                            <a16:creationId xmlns:a16="http://schemas.microsoft.com/office/drawing/2014/main" xmlns="" id="{48A47889-17B1-4A2A-BE51-C2EEE704D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058" y="599219"/>
                        <a:ext cx="3306619" cy="2473325"/>
                      </a:xfrm>
                      <a:prstGeom prst="rect">
                        <a:avLst/>
                      </a:prstGeom>
                      <a:noFill/>
                      <a:ln>
                        <a:noFill/>
                      </a:ln>
                      <a:effectLst/>
                    </p:spPr>
                  </p:pic>
                </p:oleObj>
              </mc:Fallback>
            </mc:AlternateContent>
          </a:graphicData>
        </a:graphic>
      </p:graphicFrame>
      <p:pic>
        <p:nvPicPr>
          <p:cNvPr id="21511" name="Picture 7" descr="Photo: PPL Therapeutics">
            <a:extLst>
              <a:ext uri="{FF2B5EF4-FFF2-40B4-BE49-F238E27FC236}">
                <a16:creationId xmlns:a16="http://schemas.microsoft.com/office/drawing/2014/main" xmlns="" id="{08290A1D-4A99-465F-A5E7-A1FFF18AF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6757" y="3619758"/>
            <a:ext cx="3306619" cy="2352675"/>
          </a:xfrm>
          <a:prstGeom prst="rect">
            <a:avLst/>
          </a:prstGeom>
          <a:noFill/>
          <a:extLst>
            <a:ext uri="{909E8E84-426E-40DD-AFC4-6F175D3DCCD1}">
              <a14:hiddenFill xmlns:a14="http://schemas.microsoft.com/office/drawing/2010/main">
                <a:solidFill>
                  <a:srgbClr val="FFFFFF"/>
                </a:solidFill>
              </a14:hiddenFill>
            </a:ext>
          </a:extLst>
        </p:spPr>
      </p:pic>
      <p:sp>
        <p:nvSpPr>
          <p:cNvPr id="4" name="Symbol zastępczy numeru slajdu 3">
            <a:extLst>
              <a:ext uri="{FF2B5EF4-FFF2-40B4-BE49-F238E27FC236}">
                <a16:creationId xmlns:a16="http://schemas.microsoft.com/office/drawing/2014/main" xmlns="" id="{72CAC12B-32E1-413D-BC47-DF0F48C4A8AF}"/>
              </a:ext>
            </a:extLst>
          </p:cNvPr>
          <p:cNvSpPr>
            <a:spLocks noGrp="1"/>
          </p:cNvSpPr>
          <p:nvPr>
            <p:ph type="sldNum" sz="quarter" idx="12"/>
          </p:nvPr>
        </p:nvSpPr>
        <p:spPr/>
        <p:txBody>
          <a:bodyPr/>
          <a:lstStyle/>
          <a:p>
            <a:fld id="{F4C68C5D-1464-4BD2-8592-DB38DB3CEACF}" type="slidenum">
              <a:rPr lang="pl-PL" smtClean="0"/>
              <a:t>33</a:t>
            </a:fld>
            <a:endParaRPr lang="pl-PL"/>
          </a:p>
        </p:txBody>
      </p:sp>
      <p:sp>
        <p:nvSpPr>
          <p:cNvPr id="8" name="Symbol zastępczy stopki 8">
            <a:extLst>
              <a:ext uri="{FF2B5EF4-FFF2-40B4-BE49-F238E27FC236}">
                <a16:creationId xmlns:a16="http://schemas.microsoft.com/office/drawing/2014/main" xmlns="" id="{BEBCA7BC-D885-4448-8325-D96D756EF22D}"/>
              </a:ext>
            </a:extLst>
          </p:cNvPr>
          <p:cNvSpPr>
            <a:spLocks noGrp="1"/>
          </p:cNvSpPr>
          <p:nvPr>
            <p:ph type="ftr" sz="quarter" idx="11"/>
          </p:nvPr>
        </p:nvSpPr>
        <p:spPr>
          <a:xfrm>
            <a:off x="11199564" y="6356350"/>
            <a:ext cx="467299" cy="365125"/>
          </a:xfrm>
        </p:spPr>
        <p:txBody>
          <a:bodyPr/>
          <a:lstStyle/>
          <a:p>
            <a:r>
              <a:rPr lang="pl-PL" dirty="0"/>
              <a:t>/43</a:t>
            </a:r>
          </a:p>
        </p:txBody>
      </p:sp>
      <p:sp>
        <p:nvSpPr>
          <p:cNvPr id="2" name="Prostokąt 1"/>
          <p:cNvSpPr/>
          <p:nvPr/>
        </p:nvSpPr>
        <p:spPr>
          <a:xfrm>
            <a:off x="6939030" y="6480542"/>
            <a:ext cx="3769365" cy="276999"/>
          </a:xfrm>
          <a:prstGeom prst="rect">
            <a:avLst/>
          </a:prstGeom>
        </p:spPr>
        <p:txBody>
          <a:bodyPr wrap="none">
            <a:spAutoFit/>
          </a:bodyPr>
          <a:lstStyle/>
          <a:p>
            <a:r>
              <a:rPr lang="pl-PL" sz="1200" dirty="0">
                <a:solidFill>
                  <a:srgbClr val="FFFF00"/>
                </a:solidFill>
              </a:rPr>
              <a:t>https://cursinhopreenem.com.br/biologia/os-mamiferos/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a:extLst>
              <a:ext uri="{FF2B5EF4-FFF2-40B4-BE49-F238E27FC236}">
                <a16:creationId xmlns:a16="http://schemas.microsoft.com/office/drawing/2014/main" xmlns="" id="{22B4479E-336B-4FAE-A594-DB237A38CDDF}"/>
              </a:ext>
            </a:extLst>
          </p:cNvPr>
          <p:cNvGraphicFramePr>
            <a:graphicFrameLocks noChangeAspect="1"/>
          </p:cNvGraphicFramePr>
          <p:nvPr>
            <p:extLst>
              <p:ext uri="{D42A27DB-BD31-4B8C-83A1-F6EECF244321}">
                <p14:modId xmlns:p14="http://schemas.microsoft.com/office/powerpoint/2010/main" val="3119631770"/>
              </p:ext>
            </p:extLst>
          </p:nvPr>
        </p:nvGraphicFramePr>
        <p:xfrm>
          <a:off x="821882" y="1854200"/>
          <a:ext cx="4210935" cy="3149600"/>
        </p:xfrm>
        <a:graphic>
          <a:graphicData uri="http://schemas.openxmlformats.org/presentationml/2006/ole">
            <mc:AlternateContent xmlns:mc="http://schemas.openxmlformats.org/markup-compatibility/2006">
              <mc:Choice xmlns:v="urn:schemas-microsoft-com:vml" Requires="v">
                <p:oleObj spid="_x0000_s2063" name="CorelDRAW" r:id="rId3" imgW="6971386" imgH="4635398" progId="CorelDRAW.Graphic.9">
                  <p:embed/>
                </p:oleObj>
              </mc:Choice>
              <mc:Fallback>
                <p:oleObj name="CorelDRAW" r:id="rId3" imgW="6971386" imgH="4635398" progId="CorelDRAW.Graphic.9">
                  <p:embed/>
                  <p:pic>
                    <p:nvPicPr>
                      <p:cNvPr id="16386" name="Object 2">
                        <a:extLst>
                          <a:ext uri="{FF2B5EF4-FFF2-40B4-BE49-F238E27FC236}">
                            <a16:creationId xmlns:a16="http://schemas.microsoft.com/office/drawing/2014/main" xmlns="" id="{22B4479E-336B-4FAE-A594-DB237A38C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82" y="1854200"/>
                        <a:ext cx="4210935" cy="3149600"/>
                      </a:xfrm>
                      <a:prstGeom prst="rect">
                        <a:avLst/>
                      </a:prstGeom>
                      <a:noFill/>
                      <a:ln>
                        <a:noFill/>
                      </a:ln>
                      <a:effectLst/>
                    </p:spPr>
                  </p:pic>
                </p:oleObj>
              </mc:Fallback>
            </mc:AlternateContent>
          </a:graphicData>
        </a:graphic>
      </p:graphicFrame>
      <p:sp>
        <p:nvSpPr>
          <p:cNvPr id="16387" name="Text Box 3">
            <a:extLst>
              <a:ext uri="{FF2B5EF4-FFF2-40B4-BE49-F238E27FC236}">
                <a16:creationId xmlns:a16="http://schemas.microsoft.com/office/drawing/2014/main" xmlns="" id="{DCAB1B76-F73A-428C-B60C-8E6194E853B0}"/>
              </a:ext>
            </a:extLst>
          </p:cNvPr>
          <p:cNvSpPr txBox="1">
            <a:spLocks noChangeArrowheads="1"/>
          </p:cNvSpPr>
          <p:nvPr/>
        </p:nvSpPr>
        <p:spPr bwMode="auto">
          <a:xfrm>
            <a:off x="2782889" y="1052513"/>
            <a:ext cx="6626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l-PL" altLang="pl-PL">
              <a:latin typeface="Arial" panose="020B0604020202020204" pitchFamily="34" charset="0"/>
            </a:endParaRPr>
          </a:p>
        </p:txBody>
      </p:sp>
      <p:sp>
        <p:nvSpPr>
          <p:cNvPr id="16388" name="Text Box 4">
            <a:extLst>
              <a:ext uri="{FF2B5EF4-FFF2-40B4-BE49-F238E27FC236}">
                <a16:creationId xmlns:a16="http://schemas.microsoft.com/office/drawing/2014/main" xmlns="" id="{F9FD2D75-CEA0-4A8A-BCBB-906C702778A4}"/>
              </a:ext>
            </a:extLst>
          </p:cNvPr>
          <p:cNvSpPr txBox="1">
            <a:spLocks noChangeArrowheads="1"/>
          </p:cNvSpPr>
          <p:nvPr/>
        </p:nvSpPr>
        <p:spPr bwMode="auto">
          <a:xfrm>
            <a:off x="2782888" y="908051"/>
            <a:ext cx="6769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l-PL" altLang="pl-PL" sz="2000">
              <a:latin typeface="Arial" panose="020B0604020202020204" pitchFamily="34" charset="0"/>
            </a:endParaRPr>
          </a:p>
        </p:txBody>
      </p:sp>
      <p:sp>
        <p:nvSpPr>
          <p:cNvPr id="16390" name="Text Box 6">
            <a:extLst>
              <a:ext uri="{FF2B5EF4-FFF2-40B4-BE49-F238E27FC236}">
                <a16:creationId xmlns:a16="http://schemas.microsoft.com/office/drawing/2014/main" xmlns="" id="{98001C2A-ED1B-47F5-9DEC-79B5343A94AC}"/>
              </a:ext>
            </a:extLst>
          </p:cNvPr>
          <p:cNvSpPr txBox="1">
            <a:spLocks noChangeArrowheads="1"/>
          </p:cNvSpPr>
          <p:nvPr/>
        </p:nvSpPr>
        <p:spPr bwMode="auto">
          <a:xfrm>
            <a:off x="1064581" y="548374"/>
            <a:ext cx="102787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pl-PL" altLang="pl-PL" sz="3200" b="1" dirty="0" err="1">
                <a:solidFill>
                  <a:srgbClr val="FFFF00"/>
                </a:solidFill>
              </a:rPr>
              <a:t>Zoonotic</a:t>
            </a:r>
            <a:r>
              <a:rPr lang="pl-PL" altLang="pl-PL" sz="3200" b="1" dirty="0">
                <a:solidFill>
                  <a:srgbClr val="FFFF00"/>
                </a:solidFill>
              </a:rPr>
              <a:t> </a:t>
            </a:r>
            <a:r>
              <a:rPr lang="pl-PL" altLang="pl-PL" sz="3200" b="1" dirty="0" err="1">
                <a:solidFill>
                  <a:srgbClr val="FFFF00"/>
                </a:solidFill>
              </a:rPr>
              <a:t>infections</a:t>
            </a:r>
            <a:r>
              <a:rPr lang="pl-PL" altLang="pl-PL" sz="3200" b="1" dirty="0">
                <a:solidFill>
                  <a:srgbClr val="FFFF00"/>
                </a:solidFill>
              </a:rPr>
              <a:t> – </a:t>
            </a:r>
            <a:r>
              <a:rPr lang="pl-PL" altLang="pl-PL" sz="3200" b="1" dirty="0" err="1">
                <a:solidFill>
                  <a:srgbClr val="FFFF00"/>
                </a:solidFill>
              </a:rPr>
              <a:t>interspecies</a:t>
            </a:r>
            <a:r>
              <a:rPr lang="pl-PL" altLang="pl-PL" sz="3200" b="1" dirty="0">
                <a:solidFill>
                  <a:srgbClr val="FFFF00"/>
                </a:solidFill>
              </a:rPr>
              <a:t> </a:t>
            </a:r>
            <a:r>
              <a:rPr lang="pl-PL" altLang="pl-PL" sz="3200" b="1" dirty="0" err="1">
                <a:solidFill>
                  <a:srgbClr val="FFFF00"/>
                </a:solidFill>
              </a:rPr>
              <a:t>passage</a:t>
            </a:r>
            <a:endParaRPr lang="pl-PL" altLang="pl-PL" sz="3200" b="1" dirty="0">
              <a:solidFill>
                <a:srgbClr val="FFFF00"/>
              </a:solidFill>
            </a:endParaRPr>
          </a:p>
        </p:txBody>
      </p:sp>
      <p:sp>
        <p:nvSpPr>
          <p:cNvPr id="16392" name="Text Box 8">
            <a:extLst>
              <a:ext uri="{FF2B5EF4-FFF2-40B4-BE49-F238E27FC236}">
                <a16:creationId xmlns:a16="http://schemas.microsoft.com/office/drawing/2014/main" xmlns="" id="{FC6E564E-BA12-43DB-9D42-E3489B0C88D1}"/>
              </a:ext>
            </a:extLst>
          </p:cNvPr>
          <p:cNvSpPr txBox="1">
            <a:spLocks noChangeArrowheads="1"/>
          </p:cNvSpPr>
          <p:nvPr/>
        </p:nvSpPr>
        <p:spPr bwMode="auto">
          <a:xfrm>
            <a:off x="1811643" y="6304035"/>
            <a:ext cx="9531675" cy="31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50000"/>
              </a:lnSpc>
              <a:spcBef>
                <a:spcPct val="50000"/>
              </a:spcBef>
            </a:pPr>
            <a:r>
              <a:rPr lang="en-US" altLang="pl-PL" sz="2400" b="1" dirty="0">
                <a:solidFill>
                  <a:srgbClr val="F12B03"/>
                </a:solidFill>
              </a:rPr>
              <a:t>160 </a:t>
            </a:r>
            <a:r>
              <a:rPr lang="en-US" altLang="pl-PL" sz="2400" b="1" dirty="0" err="1">
                <a:solidFill>
                  <a:srgbClr val="F12B03"/>
                </a:solidFill>
              </a:rPr>
              <a:t>xenotransplant</a:t>
            </a:r>
            <a:r>
              <a:rPr lang="en-US" altLang="pl-PL" sz="2400" b="1" dirty="0">
                <a:solidFill>
                  <a:srgbClr val="F12B03"/>
                </a:solidFill>
              </a:rPr>
              <a:t> recipients: PERV detected in 30 recipients!!!!</a:t>
            </a:r>
            <a:endParaRPr lang="pl-PL" altLang="pl-PL" sz="2400" b="1" dirty="0">
              <a:solidFill>
                <a:srgbClr val="F12B03"/>
              </a:solidFill>
            </a:endParaRPr>
          </a:p>
        </p:txBody>
      </p:sp>
      <p:sp>
        <p:nvSpPr>
          <p:cNvPr id="16393" name="Text Box 9">
            <a:extLst>
              <a:ext uri="{FF2B5EF4-FFF2-40B4-BE49-F238E27FC236}">
                <a16:creationId xmlns:a16="http://schemas.microsoft.com/office/drawing/2014/main" xmlns="" id="{E1AC3575-BB28-4A09-B6FB-E9E5F910F1AB}"/>
              </a:ext>
            </a:extLst>
          </p:cNvPr>
          <p:cNvSpPr txBox="1">
            <a:spLocks noChangeArrowheads="1"/>
          </p:cNvSpPr>
          <p:nvPr/>
        </p:nvSpPr>
        <p:spPr bwMode="auto">
          <a:xfrm>
            <a:off x="5735638" y="4868863"/>
            <a:ext cx="4392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F12B03"/>
              </a:buClr>
              <a:buFont typeface="Wingdings" panose="05000000000000000000" pitchFamily="2" charset="2"/>
              <a:buChar char="Ø"/>
            </a:pPr>
            <a:endParaRPr lang="pl-PL" altLang="pl-PL"/>
          </a:p>
        </p:txBody>
      </p:sp>
      <p:sp>
        <p:nvSpPr>
          <p:cNvPr id="16394" name="Text Box 10">
            <a:extLst>
              <a:ext uri="{FF2B5EF4-FFF2-40B4-BE49-F238E27FC236}">
                <a16:creationId xmlns:a16="http://schemas.microsoft.com/office/drawing/2014/main" xmlns="" id="{6FD2A3E6-D463-4644-9F09-AFBF2E1DFAF6}"/>
              </a:ext>
            </a:extLst>
          </p:cNvPr>
          <p:cNvSpPr txBox="1">
            <a:spLocks noChangeArrowheads="1"/>
          </p:cNvSpPr>
          <p:nvPr/>
        </p:nvSpPr>
        <p:spPr bwMode="auto">
          <a:xfrm>
            <a:off x="6024564" y="1916113"/>
            <a:ext cx="4175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F12B03"/>
              </a:buClr>
              <a:buFont typeface="Wingdings" panose="05000000000000000000" pitchFamily="2" charset="2"/>
              <a:buChar char="Ø"/>
            </a:pPr>
            <a:endParaRPr lang="pl-PL" altLang="pl-PL">
              <a:latin typeface="Monotype Corsiva" panose="03010101010201010101" pitchFamily="66" charset="0"/>
            </a:endParaRPr>
          </a:p>
        </p:txBody>
      </p:sp>
      <p:sp>
        <p:nvSpPr>
          <p:cNvPr id="16395" name="Text Box 11">
            <a:extLst>
              <a:ext uri="{FF2B5EF4-FFF2-40B4-BE49-F238E27FC236}">
                <a16:creationId xmlns:a16="http://schemas.microsoft.com/office/drawing/2014/main" xmlns="" id="{7062CEDA-BE09-407D-8617-85B0300FBE35}"/>
              </a:ext>
            </a:extLst>
          </p:cNvPr>
          <p:cNvSpPr txBox="1">
            <a:spLocks noChangeArrowheads="1"/>
          </p:cNvSpPr>
          <p:nvPr/>
        </p:nvSpPr>
        <p:spPr bwMode="auto">
          <a:xfrm>
            <a:off x="5844382" y="1120355"/>
            <a:ext cx="453548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50000"/>
              </a:spcBef>
              <a:buClr>
                <a:srgbClr val="F12B03"/>
              </a:buClr>
              <a:buFont typeface="Arial" panose="020B0604020202020204" pitchFamily="34" charset="0"/>
              <a:buChar char="•"/>
            </a:pPr>
            <a:r>
              <a:rPr lang="en-US" altLang="pl-PL" sz="2400" dirty="0">
                <a:solidFill>
                  <a:srgbClr val="FFFF00"/>
                </a:solidFill>
              </a:rPr>
              <a:t>Primate and Porcine Endogenous retroviruses (PRERV and PERV</a:t>
            </a:r>
            <a:r>
              <a:rPr lang="en-US" altLang="pl-PL" sz="2400" dirty="0" smtClean="0">
                <a:solidFill>
                  <a:srgbClr val="FFFF00"/>
                </a:solidFill>
              </a:rPr>
              <a:t>)</a:t>
            </a:r>
            <a:endParaRPr lang="pl-PL" altLang="pl-PL" sz="2400" dirty="0" smtClean="0">
              <a:solidFill>
                <a:srgbClr val="FFFF00"/>
              </a:solidFill>
            </a:endParaRPr>
          </a:p>
          <a:p>
            <a:pPr marL="342900" indent="-342900">
              <a:spcBef>
                <a:spcPct val="50000"/>
              </a:spcBef>
              <a:buClr>
                <a:srgbClr val="F12B03"/>
              </a:buClr>
              <a:buFont typeface="Arial" panose="020B0604020202020204" pitchFamily="34" charset="0"/>
              <a:buChar char="•"/>
            </a:pPr>
            <a:r>
              <a:rPr lang="en-US" altLang="pl-PL" sz="2400" dirty="0" smtClean="0">
                <a:solidFill>
                  <a:srgbClr val="FFFF00"/>
                </a:solidFill>
              </a:rPr>
              <a:t>Tightly </a:t>
            </a:r>
            <a:r>
              <a:rPr lang="en-US" altLang="pl-PL" sz="2400" dirty="0">
                <a:solidFill>
                  <a:srgbClr val="FFFF00"/>
                </a:solidFill>
              </a:rPr>
              <a:t>integrated into the animal </a:t>
            </a:r>
            <a:r>
              <a:rPr lang="en-US" altLang="pl-PL" sz="2400" dirty="0" smtClean="0">
                <a:solidFill>
                  <a:srgbClr val="FFFF00"/>
                </a:solidFill>
              </a:rPr>
              <a:t>genome</a:t>
            </a:r>
            <a:endParaRPr lang="pl-PL" altLang="pl-PL" sz="2400" dirty="0" smtClean="0">
              <a:solidFill>
                <a:srgbClr val="FFFF00"/>
              </a:solidFill>
            </a:endParaRPr>
          </a:p>
          <a:p>
            <a:pPr marL="342900" indent="-342900">
              <a:spcBef>
                <a:spcPct val="50000"/>
              </a:spcBef>
              <a:buClr>
                <a:srgbClr val="F12B03"/>
              </a:buClr>
              <a:buFont typeface="Arial" panose="020B0604020202020204" pitchFamily="34" charset="0"/>
              <a:buChar char="•"/>
            </a:pPr>
            <a:r>
              <a:rPr lang="en-US" altLang="pl-PL" sz="2400" dirty="0" smtClean="0">
                <a:solidFill>
                  <a:srgbClr val="FFFF00"/>
                </a:solidFill>
              </a:rPr>
              <a:t>High </a:t>
            </a:r>
            <a:r>
              <a:rPr lang="en-US" altLang="pl-PL" sz="2400" dirty="0">
                <a:solidFill>
                  <a:srgbClr val="FFFF00"/>
                </a:solidFill>
              </a:rPr>
              <a:t>localization </a:t>
            </a:r>
            <a:r>
              <a:rPr lang="en-US" altLang="pl-PL" sz="2400" dirty="0" smtClean="0">
                <a:solidFill>
                  <a:srgbClr val="FFFF00"/>
                </a:solidFill>
              </a:rPr>
              <a:t>variability</a:t>
            </a:r>
            <a:endParaRPr lang="pl-PL" altLang="pl-PL" sz="2400" dirty="0" smtClean="0">
              <a:solidFill>
                <a:srgbClr val="FFFF00"/>
              </a:solidFill>
            </a:endParaRPr>
          </a:p>
          <a:p>
            <a:pPr marL="342900" indent="-342900">
              <a:spcBef>
                <a:spcPct val="50000"/>
              </a:spcBef>
              <a:buClr>
                <a:srgbClr val="F12B03"/>
              </a:buClr>
              <a:buFont typeface="Arial" panose="020B0604020202020204" pitchFamily="34" charset="0"/>
              <a:buChar char="•"/>
            </a:pPr>
            <a:r>
              <a:rPr lang="en-US" altLang="pl-PL" sz="2400" dirty="0" smtClean="0">
                <a:solidFill>
                  <a:srgbClr val="FFFF00"/>
                </a:solidFill>
              </a:rPr>
              <a:t>Can </a:t>
            </a:r>
            <a:r>
              <a:rPr lang="en-US" altLang="pl-PL" sz="2400" dirty="0">
                <a:solidFill>
                  <a:srgbClr val="FFFF00"/>
                </a:solidFill>
              </a:rPr>
              <a:t>infect </a:t>
            </a:r>
            <a:r>
              <a:rPr lang="en-US" altLang="pl-PL" sz="2400" dirty="0" smtClean="0">
                <a:solidFill>
                  <a:srgbClr val="FFFF00"/>
                </a:solidFill>
              </a:rPr>
              <a:t>humans</a:t>
            </a:r>
            <a:endParaRPr lang="pl-PL" altLang="pl-PL" sz="2400" dirty="0" smtClean="0">
              <a:solidFill>
                <a:srgbClr val="FFFF00"/>
              </a:solidFill>
            </a:endParaRPr>
          </a:p>
          <a:p>
            <a:pPr marL="342900" indent="-342900">
              <a:spcBef>
                <a:spcPct val="50000"/>
              </a:spcBef>
              <a:buClr>
                <a:srgbClr val="F12B03"/>
              </a:buClr>
              <a:buFont typeface="Arial" panose="020B0604020202020204" pitchFamily="34" charset="0"/>
              <a:buChar char="•"/>
            </a:pPr>
            <a:r>
              <a:rPr lang="en-US" altLang="pl-PL" sz="2400" dirty="0" smtClean="0">
                <a:solidFill>
                  <a:srgbClr val="FFFF00"/>
                </a:solidFill>
              </a:rPr>
              <a:t>Detection </a:t>
            </a:r>
            <a:r>
              <a:rPr lang="en-US" altLang="pl-PL" sz="2400" dirty="0">
                <a:solidFill>
                  <a:srgbClr val="FFFF00"/>
                </a:solidFill>
              </a:rPr>
              <a:t>may be </a:t>
            </a:r>
            <a:r>
              <a:rPr lang="en-US" altLang="pl-PL" sz="2400" dirty="0" smtClean="0">
                <a:solidFill>
                  <a:srgbClr val="FFFF00"/>
                </a:solidFill>
              </a:rPr>
              <a:t>impossible</a:t>
            </a:r>
            <a:endParaRPr lang="pl-PL" altLang="pl-PL" sz="2400" dirty="0" smtClean="0">
              <a:solidFill>
                <a:srgbClr val="FFFF00"/>
              </a:solidFill>
            </a:endParaRPr>
          </a:p>
          <a:p>
            <a:pPr marL="342900" indent="-342900">
              <a:spcBef>
                <a:spcPct val="50000"/>
              </a:spcBef>
              <a:buClr>
                <a:srgbClr val="F12B03"/>
              </a:buClr>
              <a:buFont typeface="Arial" panose="020B0604020202020204" pitchFamily="34" charset="0"/>
              <a:buChar char="•"/>
            </a:pPr>
            <a:r>
              <a:rPr lang="en-US" altLang="pl-PL" sz="2400" dirty="0" smtClean="0">
                <a:solidFill>
                  <a:srgbClr val="FFFF00"/>
                </a:solidFill>
              </a:rPr>
              <a:t>In </a:t>
            </a:r>
            <a:r>
              <a:rPr lang="en-US" altLang="pl-PL" sz="2400" dirty="0">
                <a:solidFill>
                  <a:srgbClr val="FFFF00"/>
                </a:solidFill>
              </a:rPr>
              <a:t>the case of integration into the genome of a reproductive cell - inherited</a:t>
            </a:r>
            <a:endParaRPr lang="pl-PL" altLang="pl-PL" sz="2400" dirty="0">
              <a:solidFill>
                <a:srgbClr val="FFFF00"/>
              </a:solidFill>
            </a:endParaRPr>
          </a:p>
        </p:txBody>
      </p:sp>
      <p:sp>
        <p:nvSpPr>
          <p:cNvPr id="4" name="Symbol zastępczy numeru slajdu 3">
            <a:extLst>
              <a:ext uri="{FF2B5EF4-FFF2-40B4-BE49-F238E27FC236}">
                <a16:creationId xmlns:a16="http://schemas.microsoft.com/office/drawing/2014/main" xmlns="" id="{9C51FC72-812E-4D01-A67D-76DB49074852}"/>
              </a:ext>
            </a:extLst>
          </p:cNvPr>
          <p:cNvSpPr>
            <a:spLocks noGrp="1"/>
          </p:cNvSpPr>
          <p:nvPr>
            <p:ph type="sldNum" sz="quarter" idx="12"/>
          </p:nvPr>
        </p:nvSpPr>
        <p:spPr/>
        <p:txBody>
          <a:bodyPr/>
          <a:lstStyle/>
          <a:p>
            <a:fld id="{F4C68C5D-1464-4BD2-8592-DB38DB3CEACF}" type="slidenum">
              <a:rPr lang="pl-PL" smtClean="0"/>
              <a:t>34</a:t>
            </a:fld>
            <a:endParaRPr lang="pl-PL" dirty="0"/>
          </a:p>
        </p:txBody>
      </p:sp>
      <p:sp>
        <p:nvSpPr>
          <p:cNvPr id="13" name="Symbol zastępczy stopki 8">
            <a:extLst>
              <a:ext uri="{FF2B5EF4-FFF2-40B4-BE49-F238E27FC236}">
                <a16:creationId xmlns:a16="http://schemas.microsoft.com/office/drawing/2014/main" xmlns="" id="{41B97256-3034-4081-9871-279DC8F69789}"/>
              </a:ext>
            </a:extLst>
          </p:cNvPr>
          <p:cNvSpPr>
            <a:spLocks noGrp="1"/>
          </p:cNvSpPr>
          <p:nvPr>
            <p:ph type="ftr" sz="quarter" idx="11"/>
          </p:nvPr>
        </p:nvSpPr>
        <p:spPr>
          <a:xfrm>
            <a:off x="11199564" y="6356350"/>
            <a:ext cx="467299" cy="365125"/>
          </a:xfrm>
        </p:spPr>
        <p:txBody>
          <a:bodyPr/>
          <a:lstStyle/>
          <a:p>
            <a:r>
              <a:rPr lang="pl-PL" dirty="0"/>
              <a:t>/43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kseno3">
            <a:extLst>
              <a:ext uri="{FF2B5EF4-FFF2-40B4-BE49-F238E27FC236}">
                <a16:creationId xmlns:a16="http://schemas.microsoft.com/office/drawing/2014/main" xmlns="" id="{20E2EA4A-E3B6-4D41-8794-A0FC16963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991" y="1045161"/>
            <a:ext cx="3258182" cy="5413224"/>
          </a:xfrm>
          <a:prstGeom prst="rect">
            <a:avLst/>
          </a:prstGeom>
          <a:noFill/>
          <a:extLst>
            <a:ext uri="{909E8E84-426E-40DD-AFC4-6F175D3DCCD1}">
              <a14:hiddenFill xmlns:a14="http://schemas.microsoft.com/office/drawing/2010/main">
                <a:solidFill>
                  <a:srgbClr val="FFFFFF"/>
                </a:solidFill>
              </a14:hiddenFill>
            </a:ext>
          </a:extLst>
        </p:spPr>
      </p:pic>
      <p:sp>
        <p:nvSpPr>
          <p:cNvPr id="7174" name="Rectangle 6">
            <a:extLst>
              <a:ext uri="{FF2B5EF4-FFF2-40B4-BE49-F238E27FC236}">
                <a16:creationId xmlns:a16="http://schemas.microsoft.com/office/drawing/2014/main" xmlns="" id="{3534CB3E-438F-4B04-BC46-A1292885E58D}"/>
              </a:ext>
            </a:extLst>
          </p:cNvPr>
          <p:cNvSpPr>
            <a:spLocks noChangeArrowheads="1"/>
          </p:cNvSpPr>
          <p:nvPr/>
        </p:nvSpPr>
        <p:spPr bwMode="auto">
          <a:xfrm>
            <a:off x="242371" y="260351"/>
            <a:ext cx="115236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l-PL" altLang="pl-PL" sz="3200" b="1" dirty="0" err="1">
                <a:solidFill>
                  <a:srgbClr val="FFFF00"/>
                </a:solidFill>
                <a:latin typeface="+mj-lt"/>
              </a:rPr>
              <a:t>Xenotransplantation</a:t>
            </a:r>
            <a:r>
              <a:rPr lang="pl-PL" altLang="pl-PL" sz="3200" b="1" dirty="0">
                <a:solidFill>
                  <a:srgbClr val="FFFF00"/>
                </a:solidFill>
                <a:latin typeface="+mj-lt"/>
              </a:rPr>
              <a:t> </a:t>
            </a:r>
            <a:r>
              <a:rPr lang="pl-PL" altLang="pl-PL" sz="3200" b="1" dirty="0" err="1">
                <a:solidFill>
                  <a:srgbClr val="FFFF00"/>
                </a:solidFill>
                <a:latin typeface="+mj-lt"/>
              </a:rPr>
              <a:t>immunology</a:t>
            </a:r>
            <a:r>
              <a:rPr lang="pl-PL" altLang="pl-PL" sz="3200" b="1" dirty="0">
                <a:solidFill>
                  <a:srgbClr val="FFFF00"/>
                </a:solidFill>
                <a:latin typeface="+mj-lt"/>
              </a:rPr>
              <a:t>- "</a:t>
            </a:r>
            <a:r>
              <a:rPr lang="pl-PL" altLang="pl-PL" sz="3200" b="1" dirty="0" err="1">
                <a:solidFill>
                  <a:srgbClr val="FFFF00"/>
                </a:solidFill>
                <a:latin typeface="+mj-lt"/>
              </a:rPr>
              <a:t>discordant</a:t>
            </a:r>
            <a:r>
              <a:rPr lang="pl-PL" altLang="pl-PL" sz="3200" b="1" dirty="0">
                <a:solidFill>
                  <a:srgbClr val="FFFF00"/>
                </a:solidFill>
                <a:latin typeface="+mj-lt"/>
              </a:rPr>
              <a:t>" </a:t>
            </a:r>
            <a:r>
              <a:rPr lang="pl-PL" altLang="pl-PL" sz="3200" b="1" dirty="0" err="1">
                <a:solidFill>
                  <a:srgbClr val="FFFF00"/>
                </a:solidFill>
                <a:latin typeface="+mj-lt"/>
              </a:rPr>
              <a:t>species</a:t>
            </a:r>
            <a:endParaRPr lang="pl-PL" altLang="pl-PL" sz="3200" b="1" dirty="0">
              <a:solidFill>
                <a:srgbClr val="FFFF00"/>
              </a:solidFill>
              <a:latin typeface="+mj-lt"/>
            </a:endParaRPr>
          </a:p>
        </p:txBody>
      </p:sp>
      <p:sp>
        <p:nvSpPr>
          <p:cNvPr id="7179" name="Text Box 11">
            <a:extLst>
              <a:ext uri="{FF2B5EF4-FFF2-40B4-BE49-F238E27FC236}">
                <a16:creationId xmlns:a16="http://schemas.microsoft.com/office/drawing/2014/main" xmlns="" id="{943C88A3-A442-4348-91DD-0BC00BC3490C}"/>
              </a:ext>
            </a:extLst>
          </p:cNvPr>
          <p:cNvSpPr txBox="1">
            <a:spLocks noChangeArrowheads="1"/>
          </p:cNvSpPr>
          <p:nvPr/>
        </p:nvSpPr>
        <p:spPr bwMode="auto">
          <a:xfrm>
            <a:off x="691002" y="2565401"/>
            <a:ext cx="467995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lnSpc>
                <a:spcPct val="50000"/>
              </a:lnSpc>
              <a:spcBef>
                <a:spcPct val="50000"/>
              </a:spcBef>
              <a:buClr>
                <a:srgbClr val="F12B03"/>
              </a:buClr>
              <a:buFont typeface="Arial" panose="020B0604020202020204" pitchFamily="34" charset="0"/>
              <a:buChar char="•"/>
            </a:pPr>
            <a:r>
              <a:rPr lang="en-US" altLang="pl-PL" sz="2800" dirty="0">
                <a:solidFill>
                  <a:srgbClr val="FFFF00"/>
                </a:solidFill>
                <a:latin typeface="+mj-lt"/>
              </a:rPr>
              <a:t>Gal-α-1,3-Gal </a:t>
            </a:r>
            <a:r>
              <a:rPr lang="en-US" altLang="pl-PL" sz="2800" dirty="0" smtClean="0">
                <a:solidFill>
                  <a:srgbClr val="FFFF00"/>
                </a:solidFill>
                <a:latin typeface="+mj-lt"/>
              </a:rPr>
              <a:t>Epitope</a:t>
            </a:r>
            <a:endParaRPr lang="pl-PL" altLang="pl-PL" sz="2800" dirty="0" smtClean="0">
              <a:solidFill>
                <a:srgbClr val="FFFF00"/>
              </a:solidFill>
              <a:latin typeface="+mj-lt"/>
            </a:endParaRPr>
          </a:p>
          <a:p>
            <a:pPr marL="457200" indent="-457200">
              <a:lnSpc>
                <a:spcPct val="50000"/>
              </a:lnSpc>
              <a:spcBef>
                <a:spcPct val="50000"/>
              </a:spcBef>
              <a:buClr>
                <a:srgbClr val="F12B03"/>
              </a:buClr>
              <a:buFont typeface="Arial" panose="020B0604020202020204" pitchFamily="34" charset="0"/>
              <a:buChar char="•"/>
            </a:pPr>
            <a:r>
              <a:rPr lang="en-US" altLang="pl-PL" sz="2800" dirty="0" smtClean="0">
                <a:solidFill>
                  <a:srgbClr val="FFFF00"/>
                </a:solidFill>
                <a:latin typeface="+mj-lt"/>
              </a:rPr>
              <a:t>Preformed Antibodies</a:t>
            </a:r>
            <a:endParaRPr lang="pl-PL" altLang="pl-PL" sz="2800" dirty="0" smtClean="0">
              <a:solidFill>
                <a:srgbClr val="FFFF00"/>
              </a:solidFill>
              <a:latin typeface="+mj-lt"/>
            </a:endParaRPr>
          </a:p>
          <a:p>
            <a:pPr marL="457200" indent="-457200">
              <a:lnSpc>
                <a:spcPct val="50000"/>
              </a:lnSpc>
              <a:spcBef>
                <a:spcPct val="50000"/>
              </a:spcBef>
              <a:buClr>
                <a:srgbClr val="F12B03"/>
              </a:buClr>
              <a:buFont typeface="Arial" panose="020B0604020202020204" pitchFamily="34" charset="0"/>
              <a:buChar char="•"/>
            </a:pPr>
            <a:r>
              <a:rPr lang="en-US" altLang="pl-PL" sz="2800" dirty="0" err="1" smtClean="0">
                <a:solidFill>
                  <a:srgbClr val="FFFF00"/>
                </a:solidFill>
                <a:latin typeface="+mj-lt"/>
              </a:rPr>
              <a:t>Hyperacute</a:t>
            </a:r>
            <a:r>
              <a:rPr lang="en-US" altLang="pl-PL" sz="2800" dirty="0" smtClean="0">
                <a:solidFill>
                  <a:srgbClr val="FFFF00"/>
                </a:solidFill>
                <a:latin typeface="+mj-lt"/>
              </a:rPr>
              <a:t> Rejection</a:t>
            </a:r>
            <a:endParaRPr lang="pl-PL" altLang="pl-PL" sz="2800" dirty="0" smtClean="0">
              <a:solidFill>
                <a:srgbClr val="FFFF00"/>
              </a:solidFill>
              <a:latin typeface="+mj-lt"/>
            </a:endParaRPr>
          </a:p>
          <a:p>
            <a:pPr marL="457200" indent="-457200">
              <a:lnSpc>
                <a:spcPct val="50000"/>
              </a:lnSpc>
              <a:spcBef>
                <a:spcPct val="50000"/>
              </a:spcBef>
              <a:buClr>
                <a:srgbClr val="F12B03"/>
              </a:buClr>
              <a:buFont typeface="Arial" panose="020B0604020202020204" pitchFamily="34" charset="0"/>
              <a:buChar char="•"/>
            </a:pPr>
            <a:r>
              <a:rPr lang="en-US" altLang="pl-PL" sz="2800" dirty="0" smtClean="0">
                <a:solidFill>
                  <a:srgbClr val="FFFF00"/>
                </a:solidFill>
                <a:latin typeface="+mj-lt"/>
              </a:rPr>
              <a:t>Acute Rejection</a:t>
            </a:r>
            <a:endParaRPr lang="pl-PL" altLang="pl-PL" sz="2800" dirty="0" smtClean="0">
              <a:solidFill>
                <a:srgbClr val="FFFF00"/>
              </a:solidFill>
              <a:latin typeface="+mj-lt"/>
            </a:endParaRPr>
          </a:p>
          <a:p>
            <a:pPr marL="457200" indent="-457200">
              <a:lnSpc>
                <a:spcPct val="50000"/>
              </a:lnSpc>
              <a:spcBef>
                <a:spcPct val="50000"/>
              </a:spcBef>
              <a:buClr>
                <a:srgbClr val="F12B03"/>
              </a:buClr>
              <a:buFont typeface="Arial" panose="020B0604020202020204" pitchFamily="34" charset="0"/>
              <a:buChar char="•"/>
            </a:pPr>
            <a:r>
              <a:rPr lang="en-US" altLang="pl-PL" sz="2800" dirty="0" smtClean="0">
                <a:solidFill>
                  <a:srgbClr val="FFFF00"/>
                </a:solidFill>
                <a:latin typeface="+mj-lt"/>
              </a:rPr>
              <a:t>Chronic </a:t>
            </a:r>
            <a:r>
              <a:rPr lang="en-US" altLang="pl-PL" sz="2800" dirty="0">
                <a:solidFill>
                  <a:srgbClr val="FFFF00"/>
                </a:solidFill>
                <a:latin typeface="+mj-lt"/>
              </a:rPr>
              <a:t>Rejection</a:t>
            </a:r>
            <a:endParaRPr lang="pl-PL" altLang="pl-PL" sz="2800" b="1" dirty="0">
              <a:solidFill>
                <a:srgbClr val="FFFF00"/>
              </a:solidFill>
              <a:latin typeface="+mj-lt"/>
            </a:endParaRPr>
          </a:p>
        </p:txBody>
      </p:sp>
      <p:sp>
        <p:nvSpPr>
          <p:cNvPr id="4" name="Symbol zastępczy numeru slajdu 3">
            <a:extLst>
              <a:ext uri="{FF2B5EF4-FFF2-40B4-BE49-F238E27FC236}">
                <a16:creationId xmlns:a16="http://schemas.microsoft.com/office/drawing/2014/main" xmlns="" id="{4C54E948-5020-43F7-9732-35DA78AA754E}"/>
              </a:ext>
            </a:extLst>
          </p:cNvPr>
          <p:cNvSpPr>
            <a:spLocks noGrp="1"/>
          </p:cNvSpPr>
          <p:nvPr>
            <p:ph type="sldNum" sz="quarter" idx="12"/>
          </p:nvPr>
        </p:nvSpPr>
        <p:spPr/>
        <p:txBody>
          <a:bodyPr/>
          <a:lstStyle/>
          <a:p>
            <a:fld id="{F4C68C5D-1464-4BD2-8592-DB38DB3CEACF}" type="slidenum">
              <a:rPr lang="pl-PL" smtClean="0"/>
              <a:t>35</a:t>
            </a:fld>
            <a:endParaRPr lang="pl-PL"/>
          </a:p>
        </p:txBody>
      </p:sp>
      <p:sp>
        <p:nvSpPr>
          <p:cNvPr id="8" name="Symbol zastępczy stopki 8">
            <a:extLst>
              <a:ext uri="{FF2B5EF4-FFF2-40B4-BE49-F238E27FC236}">
                <a16:creationId xmlns:a16="http://schemas.microsoft.com/office/drawing/2014/main" xmlns="" id="{F34B6127-59C8-4E72-AE47-73B6199C39AA}"/>
              </a:ext>
            </a:extLst>
          </p:cNvPr>
          <p:cNvSpPr>
            <a:spLocks noGrp="1"/>
          </p:cNvSpPr>
          <p:nvPr>
            <p:ph type="ftr" sz="quarter" idx="11"/>
          </p:nvPr>
        </p:nvSpPr>
        <p:spPr>
          <a:xfrm>
            <a:off x="11199564" y="6356350"/>
            <a:ext cx="467299" cy="365125"/>
          </a:xfrm>
        </p:spPr>
        <p:txBody>
          <a:bodyPr/>
          <a:lstStyle/>
          <a:p>
            <a:r>
              <a:rPr lang="pl-PL" dirty="0"/>
              <a:t>/43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Rectangle 9">
            <a:extLst>
              <a:ext uri="{FF2B5EF4-FFF2-40B4-BE49-F238E27FC236}">
                <a16:creationId xmlns:a16="http://schemas.microsoft.com/office/drawing/2014/main" xmlns="" id="{A2DEA735-ABC4-4B9E-AA7E-9EA1A223ED15}"/>
              </a:ext>
            </a:extLst>
          </p:cNvPr>
          <p:cNvSpPr>
            <a:spLocks noChangeArrowheads="1"/>
          </p:cNvSpPr>
          <p:nvPr/>
        </p:nvSpPr>
        <p:spPr bwMode="auto">
          <a:xfrm>
            <a:off x="6370342" y="2989917"/>
            <a:ext cx="552748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anose="020B0604020202020204" pitchFamily="34" charset="0"/>
              <a:buChar char="•"/>
            </a:pPr>
            <a:r>
              <a:rPr lang="pl-PL" altLang="pl-PL" sz="2400" dirty="0" err="1">
                <a:solidFill>
                  <a:srgbClr val="FFFF00"/>
                </a:solidFill>
              </a:rPr>
              <a:t>Miniature</a:t>
            </a:r>
            <a:r>
              <a:rPr lang="pl-PL" altLang="pl-PL" sz="2400" dirty="0">
                <a:solidFill>
                  <a:srgbClr val="FFFF00"/>
                </a:solidFill>
              </a:rPr>
              <a:t> </a:t>
            </a:r>
            <a:r>
              <a:rPr lang="pl-PL" altLang="pl-PL" sz="2400" dirty="0" err="1">
                <a:solidFill>
                  <a:srgbClr val="FFFF00"/>
                </a:solidFill>
              </a:rPr>
              <a:t>transgenic</a:t>
            </a:r>
            <a:r>
              <a:rPr lang="pl-PL" altLang="pl-PL" sz="2400" dirty="0">
                <a:solidFill>
                  <a:srgbClr val="FFFF00"/>
                </a:solidFill>
              </a:rPr>
              <a:t> </a:t>
            </a:r>
            <a:r>
              <a:rPr lang="pl-PL" altLang="pl-PL" sz="2400" dirty="0" err="1" smtClean="0">
                <a:solidFill>
                  <a:srgbClr val="FFFF00"/>
                </a:solidFill>
              </a:rPr>
              <a:t>pigs</a:t>
            </a:r>
            <a:endParaRPr lang="pl-PL" altLang="pl-PL" sz="2400" dirty="0" smtClean="0">
              <a:solidFill>
                <a:srgbClr val="FFFF00"/>
              </a:solidFill>
            </a:endParaRPr>
          </a:p>
          <a:p>
            <a:pPr marL="342900" indent="-342900">
              <a:buFont typeface="Arial" panose="020B0604020202020204" pitchFamily="34" charset="0"/>
              <a:buChar char="•"/>
            </a:pPr>
            <a:r>
              <a:rPr lang="pl-PL" altLang="pl-PL" sz="2400" dirty="0" err="1" smtClean="0">
                <a:solidFill>
                  <a:srgbClr val="FFFF00"/>
                </a:solidFill>
              </a:rPr>
              <a:t>lack</a:t>
            </a:r>
            <a:r>
              <a:rPr lang="pl-PL" altLang="pl-PL" sz="2400" dirty="0" smtClean="0">
                <a:solidFill>
                  <a:srgbClr val="FFFF00"/>
                </a:solidFill>
              </a:rPr>
              <a:t> </a:t>
            </a:r>
            <a:r>
              <a:rPr lang="pl-PL" altLang="pl-PL" sz="2400" dirty="0">
                <a:solidFill>
                  <a:srgbClr val="FFFF00"/>
                </a:solidFill>
              </a:rPr>
              <a:t>of Gal-</a:t>
            </a:r>
            <a:r>
              <a:rPr lang="el-GR" altLang="pl-PL" sz="2400" dirty="0">
                <a:solidFill>
                  <a:srgbClr val="FFFF00"/>
                </a:solidFill>
              </a:rPr>
              <a:t>α-1,3-</a:t>
            </a:r>
            <a:r>
              <a:rPr lang="pl-PL" altLang="pl-PL" sz="2400" dirty="0">
                <a:solidFill>
                  <a:srgbClr val="FFFF00"/>
                </a:solidFill>
              </a:rPr>
              <a:t>Gal </a:t>
            </a:r>
            <a:r>
              <a:rPr lang="pl-PL" altLang="pl-PL" sz="2400" dirty="0" err="1" smtClean="0">
                <a:solidFill>
                  <a:srgbClr val="FFFF00"/>
                </a:solidFill>
              </a:rPr>
              <a:t>epitope</a:t>
            </a:r>
            <a:endParaRPr lang="pl-PL" altLang="pl-PL" sz="2400" dirty="0" smtClean="0">
              <a:solidFill>
                <a:srgbClr val="FFFF00"/>
              </a:solidFill>
            </a:endParaRPr>
          </a:p>
          <a:p>
            <a:pPr marL="342900" indent="-342900">
              <a:buFont typeface="Arial" panose="020B0604020202020204" pitchFamily="34" charset="0"/>
              <a:buChar char="•"/>
            </a:pPr>
            <a:r>
              <a:rPr lang="pl-PL" altLang="pl-PL" sz="2400" dirty="0" err="1" smtClean="0">
                <a:solidFill>
                  <a:srgbClr val="FFFF00"/>
                </a:solidFill>
              </a:rPr>
              <a:t>membrane</a:t>
            </a:r>
            <a:r>
              <a:rPr lang="pl-PL" altLang="pl-PL" sz="2400" dirty="0" smtClean="0">
                <a:solidFill>
                  <a:srgbClr val="FFFF00"/>
                </a:solidFill>
              </a:rPr>
              <a:t> </a:t>
            </a:r>
            <a:r>
              <a:rPr lang="pl-PL" altLang="pl-PL" sz="2400" dirty="0" err="1">
                <a:solidFill>
                  <a:srgbClr val="FFFF00"/>
                </a:solidFill>
              </a:rPr>
              <a:t>factor</a:t>
            </a:r>
            <a:r>
              <a:rPr lang="pl-PL" altLang="pl-PL" sz="2400" dirty="0">
                <a:solidFill>
                  <a:srgbClr val="FFFF00"/>
                </a:solidFill>
              </a:rPr>
              <a:t> protein – </a:t>
            </a:r>
            <a:r>
              <a:rPr lang="pl-PL" altLang="pl-PL" sz="2400" dirty="0" err="1">
                <a:solidFill>
                  <a:srgbClr val="FFFF00"/>
                </a:solidFill>
              </a:rPr>
              <a:t>reduced</a:t>
            </a:r>
            <a:r>
              <a:rPr lang="pl-PL" altLang="pl-PL" sz="2400" dirty="0">
                <a:solidFill>
                  <a:srgbClr val="FFFF00"/>
                </a:solidFill>
              </a:rPr>
              <a:t> </a:t>
            </a:r>
            <a:r>
              <a:rPr lang="pl-PL" altLang="pl-PL" sz="2400" dirty="0" err="1">
                <a:solidFill>
                  <a:srgbClr val="FFFF00"/>
                </a:solidFill>
              </a:rPr>
              <a:t>complement</a:t>
            </a:r>
            <a:r>
              <a:rPr lang="pl-PL" altLang="pl-PL" sz="2400" dirty="0">
                <a:solidFill>
                  <a:srgbClr val="FFFF00"/>
                </a:solidFill>
              </a:rPr>
              <a:t> </a:t>
            </a:r>
            <a:r>
              <a:rPr lang="pl-PL" altLang="pl-PL" sz="2400" dirty="0" err="1">
                <a:solidFill>
                  <a:srgbClr val="FFFF00"/>
                </a:solidFill>
              </a:rPr>
              <a:t>activation</a:t>
            </a:r>
            <a:endParaRPr lang="el-GR" altLang="pl-PL" sz="2400" dirty="0">
              <a:solidFill>
                <a:srgbClr val="FFFF00"/>
              </a:solidFill>
            </a:endParaRPr>
          </a:p>
        </p:txBody>
      </p:sp>
      <p:pic>
        <p:nvPicPr>
          <p:cNvPr id="15370" name="Picture 10" descr="Photo: PPL Therapeutics">
            <a:extLst>
              <a:ext uri="{FF2B5EF4-FFF2-40B4-BE49-F238E27FC236}">
                <a16:creationId xmlns:a16="http://schemas.microsoft.com/office/drawing/2014/main" xmlns="" id="{B5B7815D-7B6A-425E-BDAA-97B9B5477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87" y="4979988"/>
            <a:ext cx="2232025" cy="1376362"/>
          </a:xfrm>
          <a:prstGeom prst="rect">
            <a:avLst/>
          </a:prstGeom>
          <a:noFill/>
          <a:extLst>
            <a:ext uri="{909E8E84-426E-40DD-AFC4-6F175D3DCCD1}">
              <a14:hiddenFill xmlns:a14="http://schemas.microsoft.com/office/drawing/2010/main">
                <a:solidFill>
                  <a:srgbClr val="FFFFFF"/>
                </a:solidFill>
              </a14:hiddenFill>
            </a:ext>
          </a:extLst>
        </p:spPr>
      </p:pic>
      <p:sp>
        <p:nvSpPr>
          <p:cNvPr id="15371" name="Rectangle 11">
            <a:extLst>
              <a:ext uri="{FF2B5EF4-FFF2-40B4-BE49-F238E27FC236}">
                <a16:creationId xmlns:a16="http://schemas.microsoft.com/office/drawing/2014/main" xmlns="" id="{A899BE6D-C55E-411E-9F7B-E711365005CB}"/>
              </a:ext>
            </a:extLst>
          </p:cNvPr>
          <p:cNvSpPr>
            <a:spLocks noChangeArrowheads="1"/>
          </p:cNvSpPr>
          <p:nvPr/>
        </p:nvSpPr>
        <p:spPr bwMode="auto">
          <a:xfrm>
            <a:off x="1830282" y="718739"/>
            <a:ext cx="91791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l-PL" altLang="pl-PL" sz="3200" b="1" dirty="0" err="1">
                <a:solidFill>
                  <a:srgbClr val="FFFF00"/>
                </a:solidFill>
                <a:latin typeface="+mj-lt"/>
              </a:rPr>
              <a:t>Xenotransplantation</a:t>
            </a:r>
            <a:r>
              <a:rPr lang="pl-PL" altLang="pl-PL" sz="3200" b="1" dirty="0">
                <a:solidFill>
                  <a:srgbClr val="FFFF00"/>
                </a:solidFill>
                <a:latin typeface="+mj-lt"/>
              </a:rPr>
              <a:t> </a:t>
            </a:r>
            <a:r>
              <a:rPr lang="pl-PL" altLang="pl-PL" sz="3200" b="1" dirty="0" err="1">
                <a:solidFill>
                  <a:srgbClr val="FFFF00"/>
                </a:solidFill>
                <a:latin typeface="+mj-lt"/>
              </a:rPr>
              <a:t>immunology</a:t>
            </a:r>
            <a:r>
              <a:rPr lang="pl-PL" altLang="pl-PL" sz="3200" b="1" dirty="0">
                <a:solidFill>
                  <a:srgbClr val="FFFF00"/>
                </a:solidFill>
                <a:latin typeface="+mj-lt"/>
              </a:rPr>
              <a:t> – </a:t>
            </a:r>
            <a:r>
              <a:rPr lang="pl-PL" altLang="pl-PL" sz="3200" b="1" dirty="0" err="1">
                <a:solidFill>
                  <a:srgbClr val="FFFF00"/>
                </a:solidFill>
                <a:latin typeface="+mj-lt"/>
              </a:rPr>
              <a:t>what's</a:t>
            </a:r>
            <a:r>
              <a:rPr lang="pl-PL" altLang="pl-PL" sz="3200" b="1" dirty="0">
                <a:solidFill>
                  <a:srgbClr val="FFFF00"/>
                </a:solidFill>
                <a:latin typeface="+mj-lt"/>
              </a:rPr>
              <a:t> </a:t>
            </a:r>
            <a:r>
              <a:rPr lang="pl-PL" altLang="pl-PL" sz="3200" b="1" dirty="0" err="1">
                <a:solidFill>
                  <a:srgbClr val="FFFF00"/>
                </a:solidFill>
                <a:latin typeface="+mj-lt"/>
              </a:rPr>
              <a:t>next</a:t>
            </a:r>
            <a:r>
              <a:rPr lang="pl-PL" altLang="pl-PL" sz="3200" b="1" dirty="0">
                <a:solidFill>
                  <a:srgbClr val="FFFF00"/>
                </a:solidFill>
                <a:latin typeface="+mj-lt"/>
              </a:rPr>
              <a:t>?</a:t>
            </a:r>
            <a:endParaRPr lang="pl-PL" altLang="pl-PL" sz="3200" b="1" dirty="0">
              <a:solidFill>
                <a:srgbClr val="FFFF00"/>
              </a:solidFill>
              <a:latin typeface="+mj-lt"/>
            </a:endParaRPr>
          </a:p>
        </p:txBody>
      </p:sp>
      <p:sp>
        <p:nvSpPr>
          <p:cNvPr id="15372" name="Text Box 12">
            <a:extLst>
              <a:ext uri="{FF2B5EF4-FFF2-40B4-BE49-F238E27FC236}">
                <a16:creationId xmlns:a16="http://schemas.microsoft.com/office/drawing/2014/main" xmlns="" id="{B4077080-2547-48D7-84E9-C6263BEF7B78}"/>
              </a:ext>
            </a:extLst>
          </p:cNvPr>
          <p:cNvSpPr txBox="1">
            <a:spLocks noChangeArrowheads="1"/>
          </p:cNvSpPr>
          <p:nvPr/>
        </p:nvSpPr>
        <p:spPr bwMode="auto">
          <a:xfrm>
            <a:off x="6764896" y="2001042"/>
            <a:ext cx="3887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l-PL" altLang="pl-PL" sz="2800" b="1" dirty="0">
                <a:solidFill>
                  <a:srgbClr val="FFFF00"/>
                </a:solidFill>
              </a:rPr>
              <a:t>DONOR MODIFICATION</a:t>
            </a:r>
            <a:endParaRPr lang="pl-PL" altLang="pl-PL" sz="2800" b="1" dirty="0">
              <a:solidFill>
                <a:srgbClr val="FFFF00"/>
              </a:solidFill>
            </a:endParaRPr>
          </a:p>
        </p:txBody>
      </p:sp>
      <p:sp>
        <p:nvSpPr>
          <p:cNvPr id="15373" name="Text Box 13">
            <a:extLst>
              <a:ext uri="{FF2B5EF4-FFF2-40B4-BE49-F238E27FC236}">
                <a16:creationId xmlns:a16="http://schemas.microsoft.com/office/drawing/2014/main" xmlns="" id="{7B4CA20D-24BC-4E3C-B7E3-A43084406A7A}"/>
              </a:ext>
            </a:extLst>
          </p:cNvPr>
          <p:cNvSpPr txBox="1">
            <a:spLocks noChangeArrowheads="1"/>
          </p:cNvSpPr>
          <p:nvPr/>
        </p:nvSpPr>
        <p:spPr bwMode="auto">
          <a:xfrm>
            <a:off x="1448069" y="2056838"/>
            <a:ext cx="47077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pl-PL" altLang="pl-PL" sz="2800" b="1" dirty="0" smtClean="0">
                <a:solidFill>
                  <a:srgbClr val="FFFF00"/>
                </a:solidFill>
              </a:rPr>
              <a:t>RECIPIENT MODIFICATION</a:t>
            </a:r>
            <a:endParaRPr lang="pl-PL" altLang="pl-PL" sz="2800" b="1" dirty="0">
              <a:solidFill>
                <a:srgbClr val="FFFF00"/>
              </a:solidFill>
            </a:endParaRPr>
          </a:p>
        </p:txBody>
      </p:sp>
      <p:sp>
        <p:nvSpPr>
          <p:cNvPr id="15374" name="Rectangle 14">
            <a:extLst>
              <a:ext uri="{FF2B5EF4-FFF2-40B4-BE49-F238E27FC236}">
                <a16:creationId xmlns:a16="http://schemas.microsoft.com/office/drawing/2014/main" xmlns="" id="{F8FAE4EB-8651-4DBE-A136-704D95F1D0B3}"/>
              </a:ext>
            </a:extLst>
          </p:cNvPr>
          <p:cNvSpPr>
            <a:spLocks noChangeArrowheads="1"/>
          </p:cNvSpPr>
          <p:nvPr/>
        </p:nvSpPr>
        <p:spPr bwMode="auto">
          <a:xfrm>
            <a:off x="1601224" y="3174582"/>
            <a:ext cx="36718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Clr>
                <a:srgbClr val="F12B03"/>
              </a:buClr>
              <a:buFont typeface="Arial" panose="020B0604020202020204" pitchFamily="34" charset="0"/>
              <a:buChar char="•"/>
            </a:pPr>
            <a:r>
              <a:rPr lang="pl-PL" altLang="pl-PL" sz="2400" dirty="0" err="1">
                <a:solidFill>
                  <a:srgbClr val="FFFF00"/>
                </a:solidFill>
              </a:rPr>
              <a:t>Antibody</a:t>
            </a:r>
            <a:r>
              <a:rPr lang="pl-PL" altLang="pl-PL" sz="2400" dirty="0">
                <a:solidFill>
                  <a:srgbClr val="FFFF00"/>
                </a:solidFill>
              </a:rPr>
              <a:t> </a:t>
            </a:r>
            <a:r>
              <a:rPr lang="pl-PL" altLang="pl-PL" sz="2400" dirty="0" err="1" smtClean="0">
                <a:solidFill>
                  <a:srgbClr val="FFFF00"/>
                </a:solidFill>
              </a:rPr>
              <a:t>Removal</a:t>
            </a:r>
            <a:endParaRPr lang="pl-PL" altLang="pl-PL" sz="2400" dirty="0" smtClean="0">
              <a:solidFill>
                <a:srgbClr val="FFFF00"/>
              </a:solidFill>
            </a:endParaRPr>
          </a:p>
          <a:p>
            <a:pPr marL="342900" indent="-342900">
              <a:buClr>
                <a:srgbClr val="F12B03"/>
              </a:buClr>
              <a:buFont typeface="Arial" panose="020B0604020202020204" pitchFamily="34" charset="0"/>
              <a:buChar char="•"/>
            </a:pPr>
            <a:r>
              <a:rPr lang="pl-PL" altLang="pl-PL" sz="2400" dirty="0" err="1" smtClean="0">
                <a:solidFill>
                  <a:srgbClr val="FFFF00"/>
                </a:solidFill>
              </a:rPr>
              <a:t>Complement</a:t>
            </a:r>
            <a:r>
              <a:rPr lang="pl-PL" altLang="pl-PL" sz="2400" dirty="0" smtClean="0">
                <a:solidFill>
                  <a:srgbClr val="FFFF00"/>
                </a:solidFill>
              </a:rPr>
              <a:t> </a:t>
            </a:r>
            <a:r>
              <a:rPr lang="pl-PL" altLang="pl-PL" sz="2400" dirty="0" err="1" smtClean="0">
                <a:solidFill>
                  <a:srgbClr val="FFFF00"/>
                </a:solidFill>
              </a:rPr>
              <a:t>Inhibition</a:t>
            </a:r>
            <a:endParaRPr lang="pl-PL" altLang="pl-PL" sz="2400" dirty="0" smtClean="0">
              <a:solidFill>
                <a:srgbClr val="FFFF00"/>
              </a:solidFill>
            </a:endParaRPr>
          </a:p>
          <a:p>
            <a:pPr marL="342900" indent="-342900">
              <a:buClr>
                <a:srgbClr val="F12B03"/>
              </a:buClr>
              <a:buFont typeface="Arial" panose="020B0604020202020204" pitchFamily="34" charset="0"/>
              <a:buChar char="•"/>
            </a:pPr>
            <a:r>
              <a:rPr lang="pl-PL" altLang="pl-PL" sz="2400" dirty="0" err="1" smtClean="0">
                <a:solidFill>
                  <a:srgbClr val="FFFF00"/>
                </a:solidFill>
              </a:rPr>
              <a:t>Immunosuppression</a:t>
            </a:r>
            <a:endParaRPr lang="el-GR" altLang="pl-PL" sz="2400" dirty="0">
              <a:solidFill>
                <a:srgbClr val="FFFF00"/>
              </a:solidFill>
            </a:endParaRPr>
          </a:p>
        </p:txBody>
      </p:sp>
      <p:sp>
        <p:nvSpPr>
          <p:cNvPr id="4" name="Symbol zastępczy numeru slajdu 3">
            <a:extLst>
              <a:ext uri="{FF2B5EF4-FFF2-40B4-BE49-F238E27FC236}">
                <a16:creationId xmlns:a16="http://schemas.microsoft.com/office/drawing/2014/main" xmlns="" id="{C5F493C3-CAC1-4E91-91E3-8E54609CBA62}"/>
              </a:ext>
            </a:extLst>
          </p:cNvPr>
          <p:cNvSpPr>
            <a:spLocks noGrp="1"/>
          </p:cNvSpPr>
          <p:nvPr>
            <p:ph type="sldNum" sz="quarter" idx="12"/>
          </p:nvPr>
        </p:nvSpPr>
        <p:spPr/>
        <p:txBody>
          <a:bodyPr/>
          <a:lstStyle/>
          <a:p>
            <a:fld id="{F4C68C5D-1464-4BD2-8592-DB38DB3CEACF}" type="slidenum">
              <a:rPr lang="pl-PL" smtClean="0"/>
              <a:t>36</a:t>
            </a:fld>
            <a:endParaRPr lang="pl-PL"/>
          </a:p>
        </p:txBody>
      </p:sp>
      <p:sp>
        <p:nvSpPr>
          <p:cNvPr id="11" name="Symbol zastępczy stopki 8">
            <a:extLst>
              <a:ext uri="{FF2B5EF4-FFF2-40B4-BE49-F238E27FC236}">
                <a16:creationId xmlns:a16="http://schemas.microsoft.com/office/drawing/2014/main" xmlns="" id="{8E2D9C89-AF78-4F21-969D-5779EF896168}"/>
              </a:ext>
            </a:extLst>
          </p:cNvPr>
          <p:cNvSpPr>
            <a:spLocks noGrp="1"/>
          </p:cNvSpPr>
          <p:nvPr>
            <p:ph type="ftr" sz="quarter" idx="11"/>
          </p:nvPr>
        </p:nvSpPr>
        <p:spPr>
          <a:xfrm>
            <a:off x="11199564" y="6356350"/>
            <a:ext cx="467299" cy="365125"/>
          </a:xfrm>
        </p:spPr>
        <p:txBody>
          <a:bodyPr/>
          <a:lstStyle/>
          <a:p>
            <a:r>
              <a:rPr lang="pl-PL" dirty="0"/>
              <a:t>/43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587" y="422258"/>
            <a:ext cx="8327684" cy="5802272"/>
          </a:xfrm>
          <a:prstGeom prst="rect">
            <a:avLst/>
          </a:prstGeom>
        </p:spPr>
      </p:pic>
      <p:sp>
        <p:nvSpPr>
          <p:cNvPr id="5" name="Symbol zastępczy numeru slajdu 4">
            <a:extLst>
              <a:ext uri="{FF2B5EF4-FFF2-40B4-BE49-F238E27FC236}">
                <a16:creationId xmlns:a16="http://schemas.microsoft.com/office/drawing/2014/main" xmlns="" id="{22991696-E32B-410C-B4A5-07E5D5007099}"/>
              </a:ext>
            </a:extLst>
          </p:cNvPr>
          <p:cNvSpPr>
            <a:spLocks noGrp="1"/>
          </p:cNvSpPr>
          <p:nvPr>
            <p:ph type="sldNum" sz="quarter" idx="12"/>
          </p:nvPr>
        </p:nvSpPr>
        <p:spPr/>
        <p:txBody>
          <a:bodyPr/>
          <a:lstStyle/>
          <a:p>
            <a:fld id="{F4C68C5D-1464-4BD2-8592-DB38DB3CEACF}" type="slidenum">
              <a:rPr lang="pl-PL" smtClean="0"/>
              <a:t>37</a:t>
            </a:fld>
            <a:endParaRPr lang="pl-PL"/>
          </a:p>
        </p:txBody>
      </p:sp>
      <p:sp>
        <p:nvSpPr>
          <p:cNvPr id="6" name="Symbol zastępczy stopki 8">
            <a:extLst>
              <a:ext uri="{FF2B5EF4-FFF2-40B4-BE49-F238E27FC236}">
                <a16:creationId xmlns:a16="http://schemas.microsoft.com/office/drawing/2014/main" xmlns="" id="{68228106-FCD1-47E5-B18B-D16D7FE89E73}"/>
              </a:ext>
            </a:extLst>
          </p:cNvPr>
          <p:cNvSpPr>
            <a:spLocks noGrp="1"/>
          </p:cNvSpPr>
          <p:nvPr>
            <p:ph type="ftr" sz="quarter" idx="11"/>
          </p:nvPr>
        </p:nvSpPr>
        <p:spPr>
          <a:xfrm>
            <a:off x="11199564" y="6356350"/>
            <a:ext cx="467299" cy="365125"/>
          </a:xfrm>
        </p:spPr>
        <p:txBody>
          <a:bodyPr/>
          <a:lstStyle/>
          <a:p>
            <a:r>
              <a:rPr lang="pl-PL" dirty="0"/>
              <a:t>/43</a:t>
            </a:r>
          </a:p>
        </p:txBody>
      </p:sp>
      <p:sp>
        <p:nvSpPr>
          <p:cNvPr id="3" name="Prostokąt 2"/>
          <p:cNvSpPr/>
          <p:nvPr/>
        </p:nvSpPr>
        <p:spPr>
          <a:xfrm>
            <a:off x="6096000" y="6444476"/>
            <a:ext cx="6096000" cy="276999"/>
          </a:xfrm>
          <a:prstGeom prst="rect">
            <a:avLst/>
          </a:prstGeom>
        </p:spPr>
        <p:txBody>
          <a:bodyPr>
            <a:spAutoFit/>
          </a:bodyPr>
          <a:lstStyle/>
          <a:p>
            <a:r>
              <a:rPr lang="pl-PL" sz="1200" dirty="0">
                <a:solidFill>
                  <a:srgbClr val="FFFF00"/>
                </a:solidFill>
              </a:rPr>
              <a:t>https://blogs.ubc.ca/xenotransplantationandethics/biotechnology/</a:t>
            </a:r>
          </a:p>
        </p:txBody>
      </p:sp>
    </p:spTree>
    <p:extLst>
      <p:ext uri="{BB962C8B-B14F-4D97-AF65-F5344CB8AC3E}">
        <p14:creationId xmlns:p14="http://schemas.microsoft.com/office/powerpoint/2010/main" val="2226128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087" y="634863"/>
            <a:ext cx="7905634" cy="5588274"/>
          </a:xfrm>
          <a:prstGeom prst="rect">
            <a:avLst/>
          </a:prstGeom>
        </p:spPr>
      </p:pic>
      <p:sp>
        <p:nvSpPr>
          <p:cNvPr id="5" name="Symbol zastępczy numeru slajdu 4">
            <a:extLst>
              <a:ext uri="{FF2B5EF4-FFF2-40B4-BE49-F238E27FC236}">
                <a16:creationId xmlns:a16="http://schemas.microsoft.com/office/drawing/2014/main" xmlns="" id="{ABDC8558-5566-4CB0-AAB2-A33C176C4F28}"/>
              </a:ext>
            </a:extLst>
          </p:cNvPr>
          <p:cNvSpPr>
            <a:spLocks noGrp="1"/>
          </p:cNvSpPr>
          <p:nvPr>
            <p:ph type="sldNum" sz="quarter" idx="12"/>
          </p:nvPr>
        </p:nvSpPr>
        <p:spPr>
          <a:xfrm>
            <a:off x="6284422" y="6356350"/>
            <a:ext cx="5069378" cy="365125"/>
          </a:xfrm>
        </p:spPr>
        <p:txBody>
          <a:bodyPr/>
          <a:lstStyle/>
          <a:p>
            <a:r>
              <a:rPr lang="pl-PL">
                <a:solidFill>
                  <a:srgbClr val="FFFF00"/>
                </a:solidFill>
              </a:rPr>
              <a:t>https://www.researchgate.net/figure/Schematic-presentation-of-blastocyst-complementation-generation-of-human-organs-using_fig4_301743077</a:t>
            </a:r>
          </a:p>
        </p:txBody>
      </p:sp>
      <p:sp>
        <p:nvSpPr>
          <p:cNvPr id="6" name="Symbol zastępczy stopki 8">
            <a:extLst>
              <a:ext uri="{FF2B5EF4-FFF2-40B4-BE49-F238E27FC236}">
                <a16:creationId xmlns:a16="http://schemas.microsoft.com/office/drawing/2014/main" xmlns="" id="{A4AA19D2-73BC-46AD-B22E-DC49E4A42D7B}"/>
              </a:ext>
            </a:extLst>
          </p:cNvPr>
          <p:cNvSpPr>
            <a:spLocks noGrp="1"/>
          </p:cNvSpPr>
          <p:nvPr>
            <p:ph type="ftr" sz="quarter" idx="11"/>
          </p:nvPr>
        </p:nvSpPr>
        <p:spPr>
          <a:xfrm>
            <a:off x="11199564" y="6356350"/>
            <a:ext cx="467299" cy="365125"/>
          </a:xfrm>
        </p:spPr>
        <p:txBody>
          <a:bodyPr/>
          <a:lstStyle/>
          <a:p>
            <a:r>
              <a:rPr lang="pl-PL" dirty="0"/>
              <a:t>/43</a:t>
            </a:r>
          </a:p>
        </p:txBody>
      </p:sp>
    </p:spTree>
    <p:extLst>
      <p:ext uri="{BB962C8B-B14F-4D97-AF65-F5344CB8AC3E}">
        <p14:creationId xmlns:p14="http://schemas.microsoft.com/office/powerpoint/2010/main" val="2433866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061" y="978263"/>
            <a:ext cx="9482798" cy="5169149"/>
          </a:xfrm>
          <a:prstGeom prst="rect">
            <a:avLst/>
          </a:prstGeom>
        </p:spPr>
      </p:pic>
      <p:sp>
        <p:nvSpPr>
          <p:cNvPr id="5" name="Symbol zastępczy numeru slajdu 4">
            <a:extLst>
              <a:ext uri="{FF2B5EF4-FFF2-40B4-BE49-F238E27FC236}">
                <a16:creationId xmlns:a16="http://schemas.microsoft.com/office/drawing/2014/main" xmlns="" id="{6FC48D68-1225-4B12-8A21-C8F3C25F6273}"/>
              </a:ext>
            </a:extLst>
          </p:cNvPr>
          <p:cNvSpPr>
            <a:spLocks noGrp="1"/>
          </p:cNvSpPr>
          <p:nvPr>
            <p:ph type="sldNum" sz="quarter" idx="12"/>
          </p:nvPr>
        </p:nvSpPr>
        <p:spPr/>
        <p:txBody>
          <a:bodyPr/>
          <a:lstStyle/>
          <a:p>
            <a:fld id="{F4C68C5D-1464-4BD2-8592-DB38DB3CEACF}" type="slidenum">
              <a:rPr lang="pl-PL" smtClean="0"/>
              <a:t>39</a:t>
            </a:fld>
            <a:endParaRPr lang="pl-PL"/>
          </a:p>
        </p:txBody>
      </p:sp>
      <p:sp>
        <p:nvSpPr>
          <p:cNvPr id="6" name="Symbol zastępczy stopki 8">
            <a:extLst>
              <a:ext uri="{FF2B5EF4-FFF2-40B4-BE49-F238E27FC236}">
                <a16:creationId xmlns:a16="http://schemas.microsoft.com/office/drawing/2014/main" xmlns="" id="{F6D01FDA-0C0A-4876-8707-EE84212106DB}"/>
              </a:ext>
            </a:extLst>
          </p:cNvPr>
          <p:cNvSpPr>
            <a:spLocks noGrp="1"/>
          </p:cNvSpPr>
          <p:nvPr>
            <p:ph type="ftr" sz="quarter" idx="11"/>
          </p:nvPr>
        </p:nvSpPr>
        <p:spPr>
          <a:xfrm>
            <a:off x="11199564" y="6356350"/>
            <a:ext cx="467299" cy="365125"/>
          </a:xfrm>
        </p:spPr>
        <p:txBody>
          <a:bodyPr/>
          <a:lstStyle/>
          <a:p>
            <a:r>
              <a:rPr lang="pl-PL" dirty="0"/>
              <a:t>/43</a:t>
            </a:r>
          </a:p>
        </p:txBody>
      </p:sp>
      <p:sp>
        <p:nvSpPr>
          <p:cNvPr id="3" name="Prostokąt 2"/>
          <p:cNvSpPr/>
          <p:nvPr/>
        </p:nvSpPr>
        <p:spPr>
          <a:xfrm>
            <a:off x="4904859" y="6259810"/>
            <a:ext cx="6096000" cy="461665"/>
          </a:xfrm>
          <a:prstGeom prst="rect">
            <a:avLst/>
          </a:prstGeom>
        </p:spPr>
        <p:txBody>
          <a:bodyPr>
            <a:spAutoFit/>
          </a:bodyPr>
          <a:lstStyle/>
          <a:p>
            <a:r>
              <a:rPr lang="pl-PL" sz="1200" dirty="0">
                <a:solidFill>
                  <a:srgbClr val="FFFF00"/>
                </a:solidFill>
              </a:rPr>
              <a:t>https://www.immunetolerance.org/news/2009/02/first-subject-transplanted-expanded-study-mixed-chimerism-kidney-transplantation</a:t>
            </a:r>
          </a:p>
        </p:txBody>
      </p:sp>
    </p:spTree>
    <p:extLst>
      <p:ext uri="{BB962C8B-B14F-4D97-AF65-F5344CB8AC3E}">
        <p14:creationId xmlns:p14="http://schemas.microsoft.com/office/powerpoint/2010/main" val="47173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D3C6525E-90C1-4742-9E87-61CFD1ECDD64}"/>
              </a:ext>
            </a:extLst>
          </p:cNvPr>
          <p:cNvSpPr txBox="1"/>
          <p:nvPr/>
        </p:nvSpPr>
        <p:spPr>
          <a:xfrm>
            <a:off x="2810907" y="852382"/>
            <a:ext cx="6883936" cy="584775"/>
          </a:xfrm>
          <a:prstGeom prst="rect">
            <a:avLst/>
          </a:prstGeom>
          <a:noFill/>
        </p:spPr>
        <p:txBody>
          <a:bodyPr wrap="square" rtlCol="0">
            <a:spAutoFit/>
          </a:bodyPr>
          <a:lstStyle/>
          <a:p>
            <a:r>
              <a:rPr lang="pl-PL" sz="3200" b="1" dirty="0">
                <a:solidFill>
                  <a:srgbClr val="FFFF00"/>
                </a:solidFill>
                <a:latin typeface="+mj-lt"/>
              </a:rPr>
              <a:t>ORGAN CULTURE</a:t>
            </a:r>
            <a:endParaRPr lang="pl-PL" sz="3200" b="1" dirty="0">
              <a:solidFill>
                <a:srgbClr val="FFFF00"/>
              </a:solidFill>
              <a:latin typeface="+mj-lt"/>
            </a:endParaRPr>
          </a:p>
        </p:txBody>
      </p:sp>
      <p:pic>
        <p:nvPicPr>
          <p:cNvPr id="3" name="Picture 1">
            <a:extLst>
              <a:ext uri="{FF2B5EF4-FFF2-40B4-BE49-F238E27FC236}">
                <a16:creationId xmlns:a16="http://schemas.microsoft.com/office/drawing/2014/main" xmlns="" id="{8EC46E05-666D-4C0F-826A-C8BEBE13C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469" y="2081318"/>
            <a:ext cx="6456344" cy="3924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ymbol zastępczy numeru slajdu 5">
            <a:extLst>
              <a:ext uri="{FF2B5EF4-FFF2-40B4-BE49-F238E27FC236}">
                <a16:creationId xmlns:a16="http://schemas.microsoft.com/office/drawing/2014/main" xmlns="" id="{58E9D40D-69FF-40D9-BC6B-79927F6FD98A}"/>
              </a:ext>
            </a:extLst>
          </p:cNvPr>
          <p:cNvSpPr>
            <a:spLocks noGrp="1"/>
          </p:cNvSpPr>
          <p:nvPr>
            <p:ph type="sldNum" sz="quarter" idx="12"/>
          </p:nvPr>
        </p:nvSpPr>
        <p:spPr/>
        <p:txBody>
          <a:bodyPr/>
          <a:lstStyle/>
          <a:p>
            <a:fld id="{F4C68C5D-1464-4BD2-8592-DB38DB3CEACF}" type="slidenum">
              <a:rPr lang="pl-PL" smtClean="0"/>
              <a:t>4</a:t>
            </a:fld>
            <a:endParaRPr lang="pl-PL"/>
          </a:p>
        </p:txBody>
      </p:sp>
      <p:sp>
        <p:nvSpPr>
          <p:cNvPr id="7" name="Symbol zastępczy stopki 8">
            <a:extLst>
              <a:ext uri="{FF2B5EF4-FFF2-40B4-BE49-F238E27FC236}">
                <a16:creationId xmlns:a16="http://schemas.microsoft.com/office/drawing/2014/main" xmlns="" id="{2C0573B7-CAEA-464D-8AAB-7588A0A04481}"/>
              </a:ext>
            </a:extLst>
          </p:cNvPr>
          <p:cNvSpPr>
            <a:spLocks noGrp="1"/>
          </p:cNvSpPr>
          <p:nvPr>
            <p:ph type="ftr" sz="quarter" idx="11"/>
          </p:nvPr>
        </p:nvSpPr>
        <p:spPr>
          <a:xfrm>
            <a:off x="11199564" y="6356350"/>
            <a:ext cx="467299" cy="365125"/>
          </a:xfrm>
        </p:spPr>
        <p:txBody>
          <a:bodyPr/>
          <a:lstStyle/>
          <a:p>
            <a:r>
              <a:rPr lang="pl-PL" dirty="0"/>
              <a:t>/43</a:t>
            </a:r>
          </a:p>
        </p:txBody>
      </p:sp>
      <p:sp>
        <p:nvSpPr>
          <p:cNvPr id="4" name="pole tekstowe 3"/>
          <p:cNvSpPr txBox="1"/>
          <p:nvPr/>
        </p:nvSpPr>
        <p:spPr>
          <a:xfrm>
            <a:off x="5457345" y="6372780"/>
            <a:ext cx="7130935" cy="276999"/>
          </a:xfrm>
          <a:prstGeom prst="rect">
            <a:avLst/>
          </a:prstGeom>
          <a:noFill/>
        </p:spPr>
        <p:txBody>
          <a:bodyPr wrap="square" rtlCol="0">
            <a:spAutoFit/>
          </a:bodyPr>
          <a:lstStyle/>
          <a:p>
            <a:r>
              <a:rPr lang="pl-PL" sz="1200">
                <a:solidFill>
                  <a:srgbClr val="FFFF00"/>
                </a:solidFill>
              </a:rPr>
              <a:t>https://wyborcza.pl/magazyn/7,124059,16110682,dziecko-uszyte-na-miare.html</a:t>
            </a:r>
            <a:endParaRPr lang="pl-PL" sz="1200" dirty="0">
              <a:solidFill>
                <a:srgbClr val="FFFF00"/>
              </a:solidFill>
            </a:endParaRPr>
          </a:p>
        </p:txBody>
      </p:sp>
    </p:spTree>
    <p:extLst>
      <p:ext uri="{BB962C8B-B14F-4D97-AF65-F5344CB8AC3E}">
        <p14:creationId xmlns:p14="http://schemas.microsoft.com/office/powerpoint/2010/main" val="504523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1B74B65-931C-4931-8D58-72CC807977F1}"/>
              </a:ext>
            </a:extLst>
          </p:cNvPr>
          <p:cNvSpPr txBox="1"/>
          <p:nvPr/>
        </p:nvSpPr>
        <p:spPr>
          <a:xfrm>
            <a:off x="2650612" y="2762351"/>
            <a:ext cx="6944148" cy="646331"/>
          </a:xfrm>
          <a:prstGeom prst="rect">
            <a:avLst/>
          </a:prstGeom>
          <a:noFill/>
        </p:spPr>
        <p:txBody>
          <a:bodyPr wrap="square" rtlCol="0">
            <a:spAutoFit/>
          </a:bodyPr>
          <a:lstStyle/>
          <a:p>
            <a:pPr algn="ctr"/>
            <a:r>
              <a:rPr lang="en-US" sz="3600" b="1" dirty="0">
                <a:solidFill>
                  <a:srgbClr val="FFFF00"/>
                </a:solidFill>
                <a:latin typeface="+mj-lt"/>
              </a:rPr>
              <a:t>THANK YOU FOR YOUR ATTENTION</a:t>
            </a:r>
            <a:endParaRPr lang="pl-PL" sz="3600" b="1" dirty="0">
              <a:solidFill>
                <a:srgbClr val="FFFF00"/>
              </a:solidFill>
              <a:latin typeface="+mj-lt"/>
            </a:endParaRPr>
          </a:p>
        </p:txBody>
      </p:sp>
    </p:spTree>
    <p:extLst>
      <p:ext uri="{BB962C8B-B14F-4D97-AF65-F5344CB8AC3E}">
        <p14:creationId xmlns:p14="http://schemas.microsoft.com/office/powerpoint/2010/main" val="240916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Symbol zastępczy numeru slajdu 4">
            <a:extLst>
              <a:ext uri="{FF2B5EF4-FFF2-40B4-BE49-F238E27FC236}">
                <a16:creationId xmlns:a16="http://schemas.microsoft.com/office/drawing/2014/main" xmlns="" id="{22C74F25-01F3-4DEF-BCB1-6F5CA30CF0E3}"/>
              </a:ext>
            </a:extLst>
          </p:cNvPr>
          <p:cNvSpPr>
            <a:spLocks noGrp="1"/>
          </p:cNvSpPr>
          <p:nvPr>
            <p:ph type="sldNum" sz="quarter" idx="12"/>
          </p:nvPr>
        </p:nvSpPr>
        <p:spPr/>
        <p:txBody>
          <a:bodyPr/>
          <a:lstStyle/>
          <a:p>
            <a:fld id="{F4C68C5D-1464-4BD2-8592-DB38DB3CEACF}" type="slidenum">
              <a:rPr lang="pl-PL" smtClean="0"/>
              <a:t>5</a:t>
            </a:fld>
            <a:endParaRPr lang="pl-PL"/>
          </a:p>
        </p:txBody>
      </p:sp>
      <p:sp>
        <p:nvSpPr>
          <p:cNvPr id="6" name="Symbol zastępczy stopki 8">
            <a:extLst>
              <a:ext uri="{FF2B5EF4-FFF2-40B4-BE49-F238E27FC236}">
                <a16:creationId xmlns:a16="http://schemas.microsoft.com/office/drawing/2014/main" xmlns="" id="{8CE8C20E-3884-46A9-9FC9-14CE5592898C}"/>
              </a:ext>
            </a:extLst>
          </p:cNvPr>
          <p:cNvSpPr>
            <a:spLocks noGrp="1"/>
          </p:cNvSpPr>
          <p:nvPr>
            <p:ph type="ftr" sz="quarter" idx="11"/>
          </p:nvPr>
        </p:nvSpPr>
        <p:spPr>
          <a:xfrm>
            <a:off x="11199564" y="6356350"/>
            <a:ext cx="467299" cy="365125"/>
          </a:xfrm>
        </p:spPr>
        <p:txBody>
          <a:bodyPr/>
          <a:lstStyle/>
          <a:p>
            <a:r>
              <a:rPr lang="pl-PL" dirty="0"/>
              <a:t>/43</a:t>
            </a:r>
          </a:p>
        </p:txBody>
      </p:sp>
      <p:sp>
        <p:nvSpPr>
          <p:cNvPr id="2" name="pole tekstowe 1"/>
          <p:cNvSpPr txBox="1"/>
          <p:nvPr/>
        </p:nvSpPr>
        <p:spPr>
          <a:xfrm>
            <a:off x="5920203" y="6259810"/>
            <a:ext cx="6665422" cy="461665"/>
          </a:xfrm>
          <a:prstGeom prst="rect">
            <a:avLst/>
          </a:prstGeom>
          <a:noFill/>
        </p:spPr>
        <p:txBody>
          <a:bodyPr wrap="square" rtlCol="0">
            <a:spAutoFit/>
          </a:bodyPr>
          <a:lstStyle/>
          <a:p>
            <a:r>
              <a:rPr lang="pl-PL" sz="1200" dirty="0">
                <a:solidFill>
                  <a:srgbClr val="FFFF00"/>
                </a:solidFill>
              </a:rPr>
              <a:t>https://www.ondacero.es/noticias/ciencia-tecnologia/cientificos-espanoles-cultivan-embriones-quimera-monos-celulas-humanas_2021041560788b3b8beb390001502941.html</a:t>
            </a:r>
          </a:p>
        </p:txBody>
      </p:sp>
    </p:spTree>
    <p:extLst>
      <p:ext uri="{BB962C8B-B14F-4D97-AF65-F5344CB8AC3E}">
        <p14:creationId xmlns:p14="http://schemas.microsoft.com/office/powerpoint/2010/main" val="136621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Symbol zastępczy numeru slajdu 4">
            <a:extLst>
              <a:ext uri="{FF2B5EF4-FFF2-40B4-BE49-F238E27FC236}">
                <a16:creationId xmlns:a16="http://schemas.microsoft.com/office/drawing/2014/main" xmlns="" id="{AFFB34F1-37F4-4943-B5C3-12FF04D1EE27}"/>
              </a:ext>
            </a:extLst>
          </p:cNvPr>
          <p:cNvSpPr>
            <a:spLocks noGrp="1"/>
          </p:cNvSpPr>
          <p:nvPr>
            <p:ph type="sldNum" sz="quarter" idx="12"/>
          </p:nvPr>
        </p:nvSpPr>
        <p:spPr/>
        <p:txBody>
          <a:bodyPr/>
          <a:lstStyle/>
          <a:p>
            <a:fld id="{F4C68C5D-1464-4BD2-8592-DB38DB3CEACF}" type="slidenum">
              <a:rPr lang="pl-PL" smtClean="0"/>
              <a:t>6</a:t>
            </a:fld>
            <a:endParaRPr lang="pl-PL"/>
          </a:p>
        </p:txBody>
      </p:sp>
      <p:sp>
        <p:nvSpPr>
          <p:cNvPr id="6" name="Symbol zastępczy stopki 8">
            <a:extLst>
              <a:ext uri="{FF2B5EF4-FFF2-40B4-BE49-F238E27FC236}">
                <a16:creationId xmlns:a16="http://schemas.microsoft.com/office/drawing/2014/main" xmlns="" id="{11F03564-952E-48BA-8FC0-421B9896F181}"/>
              </a:ext>
            </a:extLst>
          </p:cNvPr>
          <p:cNvSpPr>
            <a:spLocks noGrp="1"/>
          </p:cNvSpPr>
          <p:nvPr>
            <p:ph type="ftr" sz="quarter" idx="11"/>
          </p:nvPr>
        </p:nvSpPr>
        <p:spPr>
          <a:xfrm>
            <a:off x="11199564" y="6356350"/>
            <a:ext cx="467299" cy="365125"/>
          </a:xfrm>
        </p:spPr>
        <p:txBody>
          <a:bodyPr/>
          <a:lstStyle/>
          <a:p>
            <a:r>
              <a:rPr lang="pl-PL" dirty="0"/>
              <a:t>/43</a:t>
            </a:r>
          </a:p>
        </p:txBody>
      </p:sp>
      <p:sp>
        <p:nvSpPr>
          <p:cNvPr id="2" name="pole tekstowe 1"/>
          <p:cNvSpPr txBox="1"/>
          <p:nvPr/>
        </p:nvSpPr>
        <p:spPr>
          <a:xfrm>
            <a:off x="8436032" y="6374239"/>
            <a:ext cx="3092335" cy="276999"/>
          </a:xfrm>
          <a:prstGeom prst="rect">
            <a:avLst/>
          </a:prstGeom>
          <a:noFill/>
        </p:spPr>
        <p:txBody>
          <a:bodyPr wrap="square" rtlCol="0">
            <a:spAutoFit/>
          </a:bodyPr>
          <a:lstStyle/>
          <a:p>
            <a:r>
              <a:rPr lang="pl-PL" sz="1200" dirty="0">
                <a:solidFill>
                  <a:srgbClr val="FFFF00"/>
                </a:solidFill>
              </a:rPr>
              <a:t>https://slideplayer.pl/slide/88969/</a:t>
            </a:r>
          </a:p>
        </p:txBody>
      </p:sp>
    </p:spTree>
    <p:extLst>
      <p:ext uri="{BB962C8B-B14F-4D97-AF65-F5344CB8AC3E}">
        <p14:creationId xmlns:p14="http://schemas.microsoft.com/office/powerpoint/2010/main" val="480368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Symbol zastępczy numeru slajdu 4">
            <a:extLst>
              <a:ext uri="{FF2B5EF4-FFF2-40B4-BE49-F238E27FC236}">
                <a16:creationId xmlns:a16="http://schemas.microsoft.com/office/drawing/2014/main" xmlns="" id="{AC93E3E9-CDED-4989-99EA-A8110046362F}"/>
              </a:ext>
            </a:extLst>
          </p:cNvPr>
          <p:cNvSpPr>
            <a:spLocks noGrp="1"/>
          </p:cNvSpPr>
          <p:nvPr>
            <p:ph type="sldNum" sz="quarter" idx="12"/>
          </p:nvPr>
        </p:nvSpPr>
        <p:spPr/>
        <p:txBody>
          <a:bodyPr/>
          <a:lstStyle/>
          <a:p>
            <a:fld id="{F4C68C5D-1464-4BD2-8592-DB38DB3CEACF}" type="slidenum">
              <a:rPr lang="pl-PL" smtClean="0"/>
              <a:t>7</a:t>
            </a:fld>
            <a:endParaRPr lang="pl-PL"/>
          </a:p>
        </p:txBody>
      </p:sp>
      <p:sp>
        <p:nvSpPr>
          <p:cNvPr id="6" name="Symbol zastępczy stopki 8">
            <a:extLst>
              <a:ext uri="{FF2B5EF4-FFF2-40B4-BE49-F238E27FC236}">
                <a16:creationId xmlns:a16="http://schemas.microsoft.com/office/drawing/2014/main" xmlns="" id="{5DB4B2BF-FE4E-4D7B-8399-C9356CB0E2E7}"/>
              </a:ext>
            </a:extLst>
          </p:cNvPr>
          <p:cNvSpPr>
            <a:spLocks noGrp="1"/>
          </p:cNvSpPr>
          <p:nvPr>
            <p:ph type="ftr" sz="quarter" idx="11"/>
          </p:nvPr>
        </p:nvSpPr>
        <p:spPr>
          <a:xfrm>
            <a:off x="11199564" y="6356350"/>
            <a:ext cx="467299" cy="365125"/>
          </a:xfrm>
        </p:spPr>
        <p:txBody>
          <a:bodyPr/>
          <a:lstStyle/>
          <a:p>
            <a:r>
              <a:rPr lang="pl-PL" dirty="0"/>
              <a:t>/43</a:t>
            </a:r>
          </a:p>
        </p:txBody>
      </p:sp>
      <p:sp>
        <p:nvSpPr>
          <p:cNvPr id="7" name="pole tekstowe 6"/>
          <p:cNvSpPr txBox="1"/>
          <p:nvPr/>
        </p:nvSpPr>
        <p:spPr>
          <a:xfrm>
            <a:off x="8436032" y="6374239"/>
            <a:ext cx="3092335" cy="276999"/>
          </a:xfrm>
          <a:prstGeom prst="rect">
            <a:avLst/>
          </a:prstGeom>
          <a:noFill/>
        </p:spPr>
        <p:txBody>
          <a:bodyPr wrap="square" rtlCol="0">
            <a:spAutoFit/>
          </a:bodyPr>
          <a:lstStyle/>
          <a:p>
            <a:r>
              <a:rPr lang="pl-PL" sz="1200" dirty="0">
                <a:solidFill>
                  <a:srgbClr val="FFFF00"/>
                </a:solidFill>
              </a:rPr>
              <a:t>https://slideplayer.pl/slide/88969/</a:t>
            </a:r>
          </a:p>
        </p:txBody>
      </p:sp>
    </p:spTree>
    <p:extLst>
      <p:ext uri="{BB962C8B-B14F-4D97-AF65-F5344CB8AC3E}">
        <p14:creationId xmlns:p14="http://schemas.microsoft.com/office/powerpoint/2010/main" val="3451352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Symbol zastępczy numeru slajdu 4">
            <a:extLst>
              <a:ext uri="{FF2B5EF4-FFF2-40B4-BE49-F238E27FC236}">
                <a16:creationId xmlns:a16="http://schemas.microsoft.com/office/drawing/2014/main" xmlns="" id="{A983ECBF-59AC-4DC1-B41B-B033F0E2850C}"/>
              </a:ext>
            </a:extLst>
          </p:cNvPr>
          <p:cNvSpPr>
            <a:spLocks noGrp="1"/>
          </p:cNvSpPr>
          <p:nvPr>
            <p:ph type="sldNum" sz="quarter" idx="12"/>
          </p:nvPr>
        </p:nvSpPr>
        <p:spPr/>
        <p:txBody>
          <a:bodyPr/>
          <a:lstStyle/>
          <a:p>
            <a:fld id="{F4C68C5D-1464-4BD2-8592-DB38DB3CEACF}" type="slidenum">
              <a:rPr lang="pl-PL" smtClean="0"/>
              <a:t>8</a:t>
            </a:fld>
            <a:endParaRPr lang="pl-PL"/>
          </a:p>
        </p:txBody>
      </p:sp>
      <p:sp>
        <p:nvSpPr>
          <p:cNvPr id="6" name="Symbol zastępczy stopki 8">
            <a:extLst>
              <a:ext uri="{FF2B5EF4-FFF2-40B4-BE49-F238E27FC236}">
                <a16:creationId xmlns:a16="http://schemas.microsoft.com/office/drawing/2014/main" xmlns="" id="{14465146-9227-42E0-B074-A9F181A31B87}"/>
              </a:ext>
            </a:extLst>
          </p:cNvPr>
          <p:cNvSpPr>
            <a:spLocks noGrp="1"/>
          </p:cNvSpPr>
          <p:nvPr>
            <p:ph type="ftr" sz="quarter" idx="11"/>
          </p:nvPr>
        </p:nvSpPr>
        <p:spPr>
          <a:xfrm>
            <a:off x="11199564" y="6356350"/>
            <a:ext cx="467299" cy="365125"/>
          </a:xfrm>
        </p:spPr>
        <p:txBody>
          <a:bodyPr/>
          <a:lstStyle/>
          <a:p>
            <a:r>
              <a:rPr lang="pl-PL" dirty="0"/>
              <a:t>/43</a:t>
            </a:r>
          </a:p>
        </p:txBody>
      </p:sp>
      <p:sp>
        <p:nvSpPr>
          <p:cNvPr id="7" name="pole tekstowe 6"/>
          <p:cNvSpPr txBox="1"/>
          <p:nvPr/>
        </p:nvSpPr>
        <p:spPr>
          <a:xfrm>
            <a:off x="8436032" y="6374239"/>
            <a:ext cx="3092335" cy="276999"/>
          </a:xfrm>
          <a:prstGeom prst="rect">
            <a:avLst/>
          </a:prstGeom>
          <a:noFill/>
        </p:spPr>
        <p:txBody>
          <a:bodyPr wrap="square" rtlCol="0">
            <a:spAutoFit/>
          </a:bodyPr>
          <a:lstStyle/>
          <a:p>
            <a:r>
              <a:rPr lang="pl-PL" sz="1200" dirty="0">
                <a:solidFill>
                  <a:srgbClr val="FFFF00"/>
                </a:solidFill>
              </a:rPr>
              <a:t>https://slideplayer.pl/slide/88969/</a:t>
            </a:r>
          </a:p>
        </p:txBody>
      </p:sp>
    </p:spTree>
    <p:extLst>
      <p:ext uri="{BB962C8B-B14F-4D97-AF65-F5344CB8AC3E}">
        <p14:creationId xmlns:p14="http://schemas.microsoft.com/office/powerpoint/2010/main" val="29435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Symbol zastępczy numeru slajdu 4">
            <a:extLst>
              <a:ext uri="{FF2B5EF4-FFF2-40B4-BE49-F238E27FC236}">
                <a16:creationId xmlns:a16="http://schemas.microsoft.com/office/drawing/2014/main" xmlns="" id="{34FB19D2-C32E-492D-884E-2C9FBD11E942}"/>
              </a:ext>
            </a:extLst>
          </p:cNvPr>
          <p:cNvSpPr>
            <a:spLocks noGrp="1"/>
          </p:cNvSpPr>
          <p:nvPr>
            <p:ph type="sldNum" sz="quarter" idx="12"/>
          </p:nvPr>
        </p:nvSpPr>
        <p:spPr/>
        <p:txBody>
          <a:bodyPr/>
          <a:lstStyle/>
          <a:p>
            <a:fld id="{F4C68C5D-1464-4BD2-8592-DB38DB3CEACF}" type="slidenum">
              <a:rPr lang="pl-PL" smtClean="0"/>
              <a:t>9</a:t>
            </a:fld>
            <a:endParaRPr lang="pl-PL"/>
          </a:p>
        </p:txBody>
      </p:sp>
      <p:sp>
        <p:nvSpPr>
          <p:cNvPr id="6" name="Symbol zastępczy stopki 8">
            <a:extLst>
              <a:ext uri="{FF2B5EF4-FFF2-40B4-BE49-F238E27FC236}">
                <a16:creationId xmlns:a16="http://schemas.microsoft.com/office/drawing/2014/main" xmlns="" id="{C6453CFC-4028-45AF-B849-5A7BCCEF4A13}"/>
              </a:ext>
            </a:extLst>
          </p:cNvPr>
          <p:cNvSpPr>
            <a:spLocks noGrp="1"/>
          </p:cNvSpPr>
          <p:nvPr>
            <p:ph type="ftr" sz="quarter" idx="11"/>
          </p:nvPr>
        </p:nvSpPr>
        <p:spPr>
          <a:xfrm>
            <a:off x="11199564" y="6356350"/>
            <a:ext cx="467299" cy="365125"/>
          </a:xfrm>
        </p:spPr>
        <p:txBody>
          <a:bodyPr/>
          <a:lstStyle/>
          <a:p>
            <a:r>
              <a:rPr lang="pl-PL" dirty="0"/>
              <a:t>/43</a:t>
            </a:r>
          </a:p>
        </p:txBody>
      </p:sp>
      <p:sp>
        <p:nvSpPr>
          <p:cNvPr id="7" name="pole tekstowe 6"/>
          <p:cNvSpPr txBox="1"/>
          <p:nvPr/>
        </p:nvSpPr>
        <p:spPr>
          <a:xfrm>
            <a:off x="8436032" y="6374239"/>
            <a:ext cx="3092335" cy="276999"/>
          </a:xfrm>
          <a:prstGeom prst="rect">
            <a:avLst/>
          </a:prstGeom>
          <a:noFill/>
        </p:spPr>
        <p:txBody>
          <a:bodyPr wrap="square" rtlCol="0">
            <a:spAutoFit/>
          </a:bodyPr>
          <a:lstStyle/>
          <a:p>
            <a:r>
              <a:rPr lang="pl-PL" sz="1200" dirty="0">
                <a:solidFill>
                  <a:srgbClr val="FFFF00"/>
                </a:solidFill>
              </a:rPr>
              <a:t>https://slideplayer.pl/slide/88969/</a:t>
            </a:r>
          </a:p>
        </p:txBody>
      </p:sp>
    </p:spTree>
    <p:extLst>
      <p:ext uri="{BB962C8B-B14F-4D97-AF65-F5344CB8AC3E}">
        <p14:creationId xmlns:p14="http://schemas.microsoft.com/office/powerpoint/2010/main" val="3080915310"/>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Times New Roman"/>
        <a:ea typeface=""/>
        <a:cs typeface=""/>
      </a:majorFont>
      <a:minorFont>
        <a:latin typeface="Times New Roman"/>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l-PL" altLang="pl-PL"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l-PL" altLang="pl-PL"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558</Words>
  <Application>Microsoft Office PowerPoint</Application>
  <PresentationFormat>Panoramiczny</PresentationFormat>
  <Paragraphs>178</Paragraphs>
  <Slides>40</Slides>
  <Notes>5</Notes>
  <HiddenSlides>0</HiddenSlides>
  <MMClips>0</MMClips>
  <ScaleCrop>false</ScaleCrop>
  <HeadingPairs>
    <vt:vector size="8" baseType="variant">
      <vt:variant>
        <vt:lpstr>Używane czcionki</vt:lpstr>
      </vt:variant>
      <vt:variant>
        <vt:i4>7</vt:i4>
      </vt:variant>
      <vt:variant>
        <vt:lpstr>Motyw</vt:lpstr>
      </vt:variant>
      <vt:variant>
        <vt:i4>2</vt:i4>
      </vt:variant>
      <vt:variant>
        <vt:lpstr>Osadzone serwery OLE</vt:lpstr>
      </vt:variant>
      <vt:variant>
        <vt:i4>2</vt:i4>
      </vt:variant>
      <vt:variant>
        <vt:lpstr>Tytuły slajdów</vt:lpstr>
      </vt:variant>
      <vt:variant>
        <vt:i4>40</vt:i4>
      </vt:variant>
    </vt:vector>
  </HeadingPairs>
  <TitlesOfParts>
    <vt:vector size="51" baseType="lpstr">
      <vt:lpstr>Microsoft YaHei</vt:lpstr>
      <vt:lpstr>Arial</vt:lpstr>
      <vt:lpstr>Calibri</vt:lpstr>
      <vt:lpstr>Calibri Light</vt:lpstr>
      <vt:lpstr>Monotype Corsiva</vt:lpstr>
      <vt:lpstr>Times New Roman</vt:lpstr>
      <vt:lpstr>Wingdings</vt:lpstr>
      <vt:lpstr>Motyw pakietu Office</vt:lpstr>
      <vt:lpstr>Projekt domyślny</vt:lpstr>
      <vt:lpstr>Obraz - mapa bitowa</vt:lpstr>
      <vt:lpstr>CorelDRAW</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Zbigniew Włodarczyk</dc:creator>
  <cp:lastModifiedBy>Zbigniew Włodarczyk</cp:lastModifiedBy>
  <cp:revision>27</cp:revision>
  <dcterms:created xsi:type="dcterms:W3CDTF">2018-09-27T17:30:21Z</dcterms:created>
  <dcterms:modified xsi:type="dcterms:W3CDTF">2024-11-25T13:10:54Z</dcterms:modified>
</cp:coreProperties>
</file>